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735763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53C6-9255-4892-A458-4E173A1AA8DC}" v="27" dt="2020-10-22T10:46:50.985"/>
    <p1510:client id="{211374FC-DDDA-41F2-9E22-CD82C2354C2E}" v="2" dt="2020-10-22T14:44:13.616"/>
    <p1510:client id="{5410C263-8235-4BDD-9FA7-9EBEA84C67BB}" v="15" dt="2020-10-22T06:44:17.298"/>
    <p1510:client id="{9A618CD4-896F-4597-BA53-4C5CF8024F87}" v="41" dt="2020-10-22T11:34:50.784"/>
    <p1510:client id="{B1754875-BF03-4991-A5F5-4970B19E50E5}" v="188" dt="2020-10-22T08:33:54.786"/>
    <p1510:client id="{E7EC24D6-1183-425B-B789-13DF8E4F87E6}" v="55" dt="2020-10-22T11:22:1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4674-AE78-48CA-845C-CFA911E33B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7305-1AB7-4EBC-BAFE-487EEDD7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6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BCBD63-7B66-4E37-83C0-29B7571D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AB7D-3F8F-4C56-946E-77A9BA16C1FF}" type="datetime1">
              <a:rPr lang="en-US"/>
              <a:pPr>
                <a:defRPr/>
              </a:pPr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6DA052-22D7-48EE-BCDD-801423F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Design </a:t>
            </a:r>
            <a:r>
              <a:rPr lang="en-US" dirty="0" err="1"/>
              <a:t>Thinking_Review</a:t>
            </a:r>
            <a:r>
              <a:rPr lang="en-US" dirty="0"/>
              <a:t>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951F00-33A5-4625-8926-079E5361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55C6-1B0C-48C0-8F7B-C541BDFAC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413212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2583BC-EC9B-4BE0-8D60-F270AA9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5D860-B084-453F-8DDB-C5CAA0FFAE28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AE9BAC-3A0A-4D35-9035-F02355F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EED22D-883F-4DA3-AFE1-A6D086E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C2FEA-8E39-4ACA-A6DC-D7B9EFC0F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117995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B03DE7-EC9E-49A9-BB85-EBC77E6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BB3E1-AEDF-4D58-A2C8-447AD083DF38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960B96-B855-4287-8F93-A85F205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D2ECC-0449-43FB-9DAB-3415E717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962E-1ACC-4641-B455-79226A807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966924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82D9AA-7692-494B-90B5-A3517D8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1A85-199D-4863-912E-76649E96AA9D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4BB3CC-47AB-47B5-BB84-5868F8A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CB4A99-E04A-40E4-81AF-DC3C106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C93D-A82C-4FC2-AED6-7ACCCB24D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0056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15481D-B940-4584-BDE9-AA5DC8A7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9F27-1281-4E9E-8D81-77F3B5B863D2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0D8D2-0722-4B06-A127-BB8C629D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80FD69-2934-4121-A7BB-D794262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EBF4-DD7D-4218-AE56-B60749FD1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98601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FCDEF1-241F-4D66-9A2B-BE98FA1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C2E6-4C74-46F8-9334-4FE4DD4961DA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65696-EFD0-45C5-81BB-DDBC0BCC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A6B908-9705-4EEB-8CAC-CE8B95AD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A5F6-DBF1-412E-A39C-F6FCC428A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310826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A72BEA1-9F49-42BC-9A85-37F366D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15558-9338-4D2B-BFE4-E59D00D0AFE0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D00682F-0631-4C49-AF75-F25E63CE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BBA25C8-8FA9-46DB-B38B-41AE1FD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6AE0-6C81-4F89-8E96-5FDEA8A91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97100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6E12058C-DBB1-47A5-8237-7590C816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153C-9540-4C7C-B9DF-D72D4077BD71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517F4A12-79F8-47A0-9D28-D97561C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45D4FDD-FC1B-405E-B0BC-877446C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CF32-7BD3-49C1-8872-606E53259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20547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3F6AF276-7257-4359-A9B2-AE046D6D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1119-914F-480C-A0B4-6C3FBA1257EC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9757381-A49A-461D-870E-4AA9DA3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EC18FB3-4774-42B5-9F52-EF9B89C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EB65-B619-4318-AD53-F72CC027E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2194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D1430F6D-4A45-4B33-A6AD-2BB75F7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ACD7E-5AC7-4D3B-AD26-2847C5D1BEA9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AB0DAC8-451A-4B33-9B3E-D1725D38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754E7B77-90E4-449C-84C9-80D4BCD7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88F8-5C85-4F7B-9CF2-DFCCB5DC7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586659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C2583AE-1263-497B-8132-B4B3BB19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E25BF-FCE7-458A-92A8-115A478832AE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4F63850-4A0A-43E6-BF3B-9597CD1A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D92A469-A86C-4BF4-BBF5-8666F2C3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EFC3-FFB8-4BEA-A131-D4D00C318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719957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8FBDF4E-716C-4230-8C11-0E80AFD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1C30-4AD6-472C-BA00-549450B34159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B993259-B28A-4668-AC34-7D18700D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8493528-7E3E-4ECF-B783-F14B0D72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745F-2AC1-4DB9-A1A7-A5C25FCCE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243841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47379983-B46E-4216-92CA-1B334DAF14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60D6D7F5-3EE8-458F-AA84-CB83F31CF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24D605-CEE6-494B-9CA7-190BCB48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24CF175-F046-4AA7-B0B8-D4D5CF897147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F6BF9F-AE56-42C2-A23B-A17E57229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F2DFF-B838-4F7C-A553-C56AB0258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4E7573-D532-4925-8BB3-3F651D945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  <p:sldLayoutId id="2147485028" r:id="rId1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03" y="796834"/>
            <a:ext cx="832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THIAGARAJAR COLLEGE OF ENGINEERING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" y="1645919"/>
            <a:ext cx="78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GAS LEAKAGE MONITORING SYSTEM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60274" y="3670661"/>
            <a:ext cx="344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Mahalakshmi</a:t>
            </a:r>
            <a:r>
              <a:rPr lang="en-US" dirty="0" smtClean="0"/>
              <a:t> C        - 19D047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Raji</a:t>
            </a:r>
            <a:r>
              <a:rPr lang="en-US" dirty="0" smtClean="0"/>
              <a:t> </a:t>
            </a:r>
            <a:r>
              <a:rPr lang="en-US" dirty="0" err="1" smtClean="0"/>
              <a:t>Santhoshi</a:t>
            </a:r>
            <a:r>
              <a:rPr lang="en-US" dirty="0" smtClean="0"/>
              <a:t> T G   - 19D070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Laila</a:t>
            </a:r>
            <a:r>
              <a:rPr lang="en-US" dirty="0" smtClean="0"/>
              <a:t> B G                -  19D043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Durga</a:t>
            </a:r>
            <a:r>
              <a:rPr lang="en-US" dirty="0" smtClean="0"/>
              <a:t> </a:t>
            </a:r>
            <a:r>
              <a:rPr lang="en-US" dirty="0" smtClean="0"/>
              <a:t>Devi G          -  19D117</a:t>
            </a:r>
            <a:endParaRPr lang="en-US" dirty="0"/>
          </a:p>
        </p:txBody>
      </p:sp>
      <p:pic>
        <p:nvPicPr>
          <p:cNvPr id="1026" name="Picture 2" descr="Suspect A Gas Leak? Here's What To Do-Suspect A Gas Leak? Here's What You  Should 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5" y="2638696"/>
            <a:ext cx="4012385" cy="359364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19569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EMPATHY MAP</a:t>
            </a: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 descr="https://media.nngroup.com/media/editor/2017/12/14/screen-shot-2017-12-14-at-55525-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832" y="2041751"/>
            <a:ext cx="6407128" cy="447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9451" y="1463040"/>
            <a:ext cx="373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Empathy Map Structure: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398"/>
            <a:ext cx="8229600" cy="535259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Empathy map for Gas Leakage Monitoring System: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6996"/>
          <a:ext cx="6096000" cy="449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47176">
                <a:tc>
                  <a:txBody>
                    <a:bodyPr/>
                    <a:lstStyle/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gas  can  leakages  unfortunately.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Gas leakage can be</a:t>
                      </a:r>
                      <a:r>
                        <a:rPr lang="en-US" baseline="0" dirty="0" smtClean="0"/>
                        <a:t> sensed by using sensors.</a:t>
                      </a:r>
                      <a:endParaRPr lang="en-US" dirty="0"/>
                    </a:p>
                  </a:txBody>
                  <a:tcPr/>
                </a:tc>
              </a:tr>
              <a:tr h="2247176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The Gas Leakage can be </a:t>
                      </a:r>
                    </a:p>
                    <a:p>
                      <a:r>
                        <a:rPr lang="en-IN" baseline="0" dirty="0" smtClean="0"/>
                        <a:t>recognized by sensors, </a:t>
                      </a:r>
                    </a:p>
                    <a:p>
                      <a:r>
                        <a:rPr lang="en-IN" baseline="0" dirty="0" smtClean="0"/>
                        <a:t>and the buzzer will generate an alert sound.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The</a:t>
                      </a:r>
                      <a:r>
                        <a:rPr lang="en-US" baseline="0" dirty="0" smtClean="0"/>
                        <a:t> user knows the </a:t>
                      </a:r>
                    </a:p>
                    <a:p>
                      <a:r>
                        <a:rPr lang="en-IN" baseline="0" dirty="0" smtClean="0"/>
                        <a:t>           leakage of the gas when the buzzer produce the sound.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3997235" y="3174274"/>
            <a:ext cx="1201782" cy="1071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CE Theme" id="{C5A8D844-6F67-464A-84FB-2C1CDD952678}" vid="{F80146A0-9C6C-4CEB-A6D8-F26C14E0B5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TCE Theme</Template>
  <TotalTime>1067</TotalTime>
  <Words>103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TCE Theme</vt:lpstr>
      <vt:lpstr>Slide 1</vt:lpstr>
      <vt:lpstr>EMPATHY MAP</vt:lpstr>
      <vt:lpstr>Empathy map for Gas Leakage Monitoring System: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ALTERABLE WATER PIPE</dc:title>
  <dc:creator>Balamurugan_a RMU (Sr. General Manager - Works)</dc:creator>
  <cp:lastModifiedBy>Hai</cp:lastModifiedBy>
  <cp:revision>267</cp:revision>
  <dcterms:created xsi:type="dcterms:W3CDTF">2020-10-15T16:42:52Z</dcterms:created>
  <dcterms:modified xsi:type="dcterms:W3CDTF">2022-10-06T15:02:30Z</dcterms:modified>
</cp:coreProperties>
</file>