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57" r:id="rId6"/>
    <p:sldId id="261" r:id="rId7"/>
  </p:sldIdLst>
  <p:sldSz cx="9144000" cy="6858000" type="screen4x3"/>
  <p:notesSz cx="6735763" cy="9869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653C6-9255-4892-A458-4E173A1AA8DC}" v="27" dt="2020-10-22T10:46:50.985"/>
    <p1510:client id="{211374FC-DDDA-41F2-9E22-CD82C2354C2E}" v="2" dt="2020-10-22T14:44:13.616"/>
    <p1510:client id="{5410C263-8235-4BDD-9FA7-9EBEA84C67BB}" v="15" dt="2020-10-22T06:44:17.298"/>
    <p1510:client id="{9A618CD4-896F-4597-BA53-4C5CF8024F87}" v="41" dt="2020-10-22T11:34:50.784"/>
    <p1510:client id="{B1754875-BF03-4991-A5F5-4970B19E50E5}" v="188" dt="2020-10-22T08:33:54.786"/>
    <p1510:client id="{E7EC24D6-1183-425B-B789-13DF8E4F87E6}" v="55" dt="2020-10-22T11:22:15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D4674-AE78-48CA-845C-CFA911E33B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97305-1AB7-4EBC-BAFE-487EEDD76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62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BCBD63-7B66-4E37-83C0-29B7571D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AB7D-3F8F-4C56-946E-77A9BA16C1FF}" type="datetime1">
              <a:rPr lang="en-US"/>
              <a:pPr>
                <a:defRPr/>
              </a:pPr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6DA052-22D7-48EE-BCDD-801423FE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Design </a:t>
            </a:r>
            <a:r>
              <a:rPr lang="en-US" dirty="0" err="1"/>
              <a:t>Thinking_Review</a:t>
            </a:r>
            <a:r>
              <a:rPr lang="en-US" dirty="0"/>
              <a:t>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951F00-33A5-4625-8926-079E5361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155C6-1B0C-48C0-8F7B-C541BDFAC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4132127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2583BC-EC9B-4BE0-8D60-F270AA9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5D860-B084-453F-8DDB-C5CAA0FFAE28}" type="datetime1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AE9BAC-3A0A-4D35-9035-F02355F7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EED22D-883F-4DA3-AFE1-A6D086E8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C2FEA-8E39-4ACA-A6DC-D7B9EFC0F0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117995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B03DE7-EC9E-49A9-BB85-EBC77E68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BB3E1-AEDF-4D58-A2C8-447AD083DF38}" type="datetime1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960B96-B855-4287-8F93-A85F205D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5D2ECC-0449-43FB-9DAB-3415E717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3962E-1ACC-4641-B455-79226A8071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9669249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82D9AA-7692-494B-90B5-A3517D8E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71A85-199D-4863-912E-76649E96AA9D}" type="datetime1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4BB3CC-47AB-47B5-BB84-5868F8AD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CB4A99-E04A-40E4-81AF-DC3C106C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6C93D-A82C-4FC2-AED6-7ACCCB24D9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0056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15481D-B940-4584-BDE9-AA5DC8A7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9F27-1281-4E9E-8D81-77F3B5B863D2}" type="datetime1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D0D8D2-0722-4B06-A127-BB8C629D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80FD69-2934-4121-A7BB-D7942626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EBF4-DD7D-4218-AE56-B60749FD10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986018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FCDEF1-241F-4D66-9A2B-BE98FA11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DC2E6-4C74-46F8-9334-4FE4DD4961DA}" type="datetime1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865696-EFD0-45C5-81BB-DDBC0BCC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A6B908-9705-4EEB-8CAC-CE8B95AD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AA5F6-DBF1-412E-A39C-F6FCC428A6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310826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3A72BEA1-9F49-42BC-9A85-37F366DD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15558-9338-4D2B-BFE4-E59D00D0AFE0}" type="datetime1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D00682F-0631-4C49-AF75-F25E63CE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BBA25C8-8FA9-46DB-B38B-41AE1FD4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6AE0-6C81-4F89-8E96-5FDEA8A91D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971005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6E12058C-DBB1-47A5-8237-7590C816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1153C-9540-4C7C-B9DF-D72D4077BD71}" type="datetime1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517F4A12-79F8-47A0-9D28-D97561C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B45D4FDD-FC1B-405E-B0BC-877446CF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ACF32-7BD3-49C1-8872-606E53259F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20547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3F6AF276-7257-4359-A9B2-AE046D6D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11119-914F-480C-A0B4-6C3FBA1257EC}" type="datetime1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69757381-A49A-461D-870E-4AA9DA3B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EC18FB3-4774-42B5-9F52-EF9B89C6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AEB65-B619-4318-AD53-F72CC027E7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219448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D1430F6D-4A45-4B33-A6AD-2BB75F7D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ACD7E-5AC7-4D3B-AD26-2847C5D1BEA9}" type="datetime1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CAB0DAC8-451A-4B33-9B3E-D1725D38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754E7B77-90E4-449C-84C9-80D4BCD7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E88F8-5C85-4F7B-9CF2-DFCCB5DC7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586659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BC2583AE-1263-497B-8132-B4B3BB19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E25BF-FCE7-458A-92A8-115A478832AE}" type="datetime1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4F63850-4A0A-43E6-BF3B-9597CD1A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D92A469-A86C-4BF4-BBF5-8666F2C3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EFC3-FFB8-4BEA-A131-D4D00C318C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719957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8FBDF4E-716C-4230-8C11-0E80AFD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E1C30-4AD6-472C-BA00-549450B34159}" type="datetime1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B993259-B28A-4668-AC34-7D18700D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8493528-7E3E-4ECF-B783-F14B0D72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C745F-2AC1-4DB9-A1A7-A5C25FCCE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243841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47379983-B46E-4216-92CA-1B334DAF14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60D6D7F5-3EE8-458F-AA84-CB83F31CF8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24D605-CEE6-494B-9CA7-190BCB48F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24CF175-F046-4AA7-B0B8-D4D5CF897147}" type="datetime1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F6BF9F-AE56-42C2-A23B-A17E57229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AF2DFF-B838-4F7C-A553-C56AB0258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44E7573-D532-4925-8BB3-3F651D9450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7" r:id="rId1"/>
    <p:sldLayoutId id="2147485018" r:id="rId2"/>
    <p:sldLayoutId id="2147485019" r:id="rId3"/>
    <p:sldLayoutId id="2147485020" r:id="rId4"/>
    <p:sldLayoutId id="2147485021" r:id="rId5"/>
    <p:sldLayoutId id="2147485022" r:id="rId6"/>
    <p:sldLayoutId id="2147485023" r:id="rId7"/>
    <p:sldLayoutId id="2147485024" r:id="rId8"/>
    <p:sldLayoutId id="2147485025" r:id="rId9"/>
    <p:sldLayoutId id="2147485026" r:id="rId10"/>
    <p:sldLayoutId id="2147485027" r:id="rId11"/>
    <p:sldLayoutId id="2147485028" r:id="rId12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263" y="796834"/>
            <a:ext cx="8072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THIAGARAJAR COLLEGE OF ENGINEERING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697" y="1711234"/>
            <a:ext cx="8033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GAS LEAKAGE MONITORING SYSTEM</a:t>
            </a:r>
            <a:endParaRPr lang="en-US" sz="3200" b="1" dirty="0"/>
          </a:p>
        </p:txBody>
      </p:sp>
      <p:sp>
        <p:nvSpPr>
          <p:cNvPr id="2050" name="AutoShape 2" descr="Smart Home System 101: 5 Steps To Get Started - The Architects Di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3074" y="3291839"/>
            <a:ext cx="38796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Members: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Mahalakshmi</a:t>
            </a:r>
            <a:r>
              <a:rPr lang="en-US" dirty="0" smtClean="0"/>
              <a:t> C       - 19D047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Raji</a:t>
            </a:r>
            <a:r>
              <a:rPr lang="en-US" dirty="0" smtClean="0"/>
              <a:t> </a:t>
            </a:r>
            <a:r>
              <a:rPr lang="en-US" dirty="0" err="1" smtClean="0"/>
              <a:t>Santhoshi</a:t>
            </a:r>
            <a:r>
              <a:rPr lang="en-US" dirty="0" smtClean="0"/>
              <a:t> T G  - 19D070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Laila</a:t>
            </a:r>
            <a:r>
              <a:rPr lang="en-US" dirty="0" smtClean="0"/>
              <a:t> B G                - 19D043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Durga</a:t>
            </a:r>
            <a:r>
              <a:rPr lang="en-US" dirty="0" smtClean="0"/>
              <a:t> Devi G          - 19D117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146" name="AutoShape 2" descr="Understanding the Value of Teamwork in Business Settin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Understanding the Value of Teamwork in Business Settin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Understanding the Value of Teamwork in Business Settin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AutoShape 8" descr="Understanding the Value of Teamwork in Business Settin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13" name="Picture 2" descr="What to do in Case of an LPG Leakage| Safety Tips for H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337" y="2707912"/>
            <a:ext cx="3135085" cy="3261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19569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15737" y="627015"/>
            <a:ext cx="547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BRAINSTORMING</a:t>
            </a:r>
            <a:endParaRPr lang="en-US" sz="3200" b="1" dirty="0"/>
          </a:p>
        </p:txBody>
      </p:sp>
      <p:pic>
        <p:nvPicPr>
          <p:cNvPr id="1026" name="Picture 2" descr="Hazards of a Gas Leak - Gasco Servi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2675" y="4049487"/>
            <a:ext cx="4846320" cy="224681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79269" y="2455819"/>
            <a:ext cx="7014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the LPG sensor senses gas leak from industry, sensor output goes to active low and it is overlooked by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UNO and gas leakage is noticed.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332411"/>
            <a:ext cx="2508068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Person 1: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	</a:t>
            </a:r>
            <a:r>
              <a:rPr lang="en-IN" b="1" dirty="0" smtClean="0"/>
              <a:t>- </a:t>
            </a:r>
            <a:r>
              <a:rPr lang="en-IN" b="1" dirty="0" err="1" smtClean="0"/>
              <a:t>Laila</a:t>
            </a:r>
            <a:r>
              <a:rPr lang="en-IN" b="1" dirty="0" smtClean="0"/>
              <a:t> B G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75211" y="1920240"/>
            <a:ext cx="7001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the gases can be leaked in industries or home,  then it will detect by using gas sensor after that it gives alert sound to the people by using buzzer.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2777" y="666206"/>
            <a:ext cx="3239588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Person 2: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	</a:t>
            </a:r>
            <a:r>
              <a:rPr lang="en-IN" b="1" dirty="0" smtClean="0"/>
              <a:t>- </a:t>
            </a:r>
            <a:r>
              <a:rPr lang="en-IN" b="1" dirty="0" err="1" smtClean="0"/>
              <a:t>Mahalakshmi</a:t>
            </a:r>
            <a:r>
              <a:rPr lang="en-IN" b="1" dirty="0" smtClean="0"/>
              <a:t> C</a:t>
            </a:r>
            <a:endParaRPr lang="en-US" b="1" dirty="0"/>
          </a:p>
        </p:txBody>
      </p:sp>
      <p:pic>
        <p:nvPicPr>
          <p:cNvPr id="9" name="Picture 8" descr="Gujarat: Seven dead in fire, explosion caused by LPG cylinder leak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788" y="3602083"/>
            <a:ext cx="5538651" cy="249827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3589" y="1632857"/>
            <a:ext cx="6648994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can propose to build the system using a MQS gas detection sensor and interface it with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Atmega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328 microcontroller along with an LCD Display.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" y="600891"/>
            <a:ext cx="3370217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Person 3: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	</a:t>
            </a:r>
            <a:r>
              <a:rPr lang="en-IN" b="1" dirty="0" smtClean="0"/>
              <a:t>- </a:t>
            </a:r>
            <a:r>
              <a:rPr lang="en-IN" b="1" dirty="0" err="1" smtClean="0"/>
              <a:t>Raji</a:t>
            </a:r>
            <a:r>
              <a:rPr lang="en-IN" b="1" dirty="0" smtClean="0"/>
              <a:t> </a:t>
            </a:r>
            <a:r>
              <a:rPr lang="en-IN" b="1" dirty="0" err="1" smtClean="0"/>
              <a:t>Santhoshi</a:t>
            </a:r>
            <a:r>
              <a:rPr lang="en-IN" b="1" dirty="0" smtClean="0"/>
              <a:t> T G</a:t>
            </a:r>
            <a:endParaRPr lang="en-US" b="1" dirty="0"/>
          </a:p>
        </p:txBody>
      </p:sp>
      <p:pic>
        <p:nvPicPr>
          <p:cNvPr id="3074" name="Picture 2" descr="ATmega328P Microcontroll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261" y="3291840"/>
            <a:ext cx="3161213" cy="248194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66205" y="62179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Atmega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328p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1602 (16x2) LCD Display with I2C/IIC interface - Blue Backligh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2182" y="3383280"/>
            <a:ext cx="3657601" cy="257338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233851" y="618743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LCD Display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2050" name="AutoShape 2" descr="Hyderabad: 10 injured in fire caused by gas leakage in Mirchow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Hyderabad: 10 injured in fire caused by gas leakage in Mirchow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yderabad: 10 injured in fire caused by gas leakage in Mirchow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3771" y="1920240"/>
            <a:ext cx="704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can read gas leakage in industries at a time we can measure and upload it to a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ThingSpeak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cloud using FPGA and ESP8276 module.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897" y="809897"/>
            <a:ext cx="4493623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Person 4: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	</a:t>
            </a:r>
            <a:r>
              <a:rPr lang="en-IN" b="1" dirty="0" smtClean="0"/>
              <a:t>- </a:t>
            </a:r>
            <a:r>
              <a:rPr lang="en-IN" b="1" dirty="0" err="1" smtClean="0"/>
              <a:t>Durga</a:t>
            </a:r>
            <a:r>
              <a:rPr lang="en-IN" b="1" dirty="0" smtClean="0"/>
              <a:t> Devi G</a:t>
            </a:r>
            <a:endParaRPr lang="en-US" b="1" dirty="0"/>
          </a:p>
        </p:txBody>
      </p:sp>
      <p:pic>
        <p:nvPicPr>
          <p:cNvPr id="4098" name="Picture 2" descr="ESP8266 ESP-01 Wireless Relay Modu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848" y="3540034"/>
            <a:ext cx="4101737" cy="269094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518367" y="4349932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ESP8276 module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538650" y="4493623"/>
            <a:ext cx="92746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6206" y="862149"/>
            <a:ext cx="71192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By grouping the ideas of the team members, we have proposed a solution to the problem.</a:t>
            </a:r>
          </a:p>
          <a:p>
            <a:pPr>
              <a:lnSpc>
                <a:spcPct val="150000"/>
              </a:lnSpc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gas leakage monitoring system consists of Gas sensor, Buzzer,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UNO, bread board and connecting wires.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leakage gas can be detected by using the gas sensor.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gives the alert sound when recognizing the leakage.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 that people can alert and huge exploitation can be avoided.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CE Theme" id="{C5A8D844-6F67-464A-84FB-2C1CDD952678}" vid="{F80146A0-9C6C-4CEB-A6D8-F26C14E0B5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TCE Theme</Template>
  <TotalTime>906</TotalTime>
  <Words>250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ALTERABLE WATER PIPE</dc:title>
  <dc:creator>Balamurugan_a RMU (Sr. General Manager - Works)</dc:creator>
  <cp:lastModifiedBy>Hai</cp:lastModifiedBy>
  <cp:revision>288</cp:revision>
  <dcterms:created xsi:type="dcterms:W3CDTF">2020-10-15T16:42:52Z</dcterms:created>
  <dcterms:modified xsi:type="dcterms:W3CDTF">2022-10-11T14:45:48Z</dcterms:modified>
</cp:coreProperties>
</file>