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1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C1CB1E-5203-4E71-A07F-5F109D0B040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06216E-EC0F-4E3D-9CB5-462C0D22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C1CB1E-5203-4E71-A07F-5F109D0B040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06216E-EC0F-4E3D-9CB5-462C0D22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C1CB1E-5203-4E71-A07F-5F109D0B040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06216E-EC0F-4E3D-9CB5-462C0D22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C1CB1E-5203-4E71-A07F-5F109D0B040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06216E-EC0F-4E3D-9CB5-462C0D22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7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C1CB1E-5203-4E71-A07F-5F109D0B040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10485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06216E-EC0F-4E3D-9CB5-462C0D22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7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C1CB1E-5203-4E71-A07F-5F109D0B040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06216E-EC0F-4E3D-9CB5-462C0D22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C1CB1E-5203-4E71-A07F-5F109D0B040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104864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06216E-EC0F-4E3D-9CB5-462C0D22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C1CB1E-5203-4E71-A07F-5F109D0B040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10486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06216E-EC0F-4E3D-9CB5-462C0D22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C1CB1E-5203-4E71-A07F-5F109D0B040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06216E-EC0F-4E3D-9CB5-462C0D22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0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C1CB1E-5203-4E71-A07F-5F109D0B040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06216E-EC0F-4E3D-9CB5-462C0D22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5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2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C1CB1E-5203-4E71-A07F-5F109D0B040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06216E-EC0F-4E3D-9CB5-462C0D22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1CB1E-5203-4E71-A07F-5F109D0B040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6216E-EC0F-4E3D-9CB5-462C0D22AEF5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3"/>
          <p:cNvSpPr>
            <a:spLocks noGrp="1"/>
          </p:cNvSpPr>
          <p:nvPr>
            <p:ph type="title" idx="4294967295"/>
          </p:nvPr>
        </p:nvSpPr>
        <p:spPr>
          <a:xfrm>
            <a:off x="889000" y="352853"/>
            <a:ext cx="10414000" cy="1325563"/>
          </a:xfrm>
        </p:spPr>
        <p:txBody>
          <a:bodyPr>
            <a:normAutofit/>
          </a:bodyPr>
          <a:p>
            <a:pPr algn="ctr"/>
            <a:r>
              <a:rPr b="1" dirty="0" sz="3600" lang="en-US"/>
              <a:t>    </a:t>
            </a:r>
            <a:r>
              <a:rPr b="1" dirty="0" sz="4000" lang="en-US"/>
              <a:t>MOHAMED SATHAK A.J COLLEGE OF ENGINEERING</a:t>
            </a:r>
          </a:p>
        </p:txBody>
      </p:sp>
      <p:pic>
        <p:nvPicPr>
          <p:cNvPr id="2097152" name="Content Placeholder 6" descr="Logo  Description automatically generated"/>
          <p:cNvPicPr>
            <a:picLocks noChangeAspect="1" noGrp="1"/>
          </p:cNvPicPr>
          <p:nvPr>
            <p:ph idx="4294967295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424488" y="1678416"/>
            <a:ext cx="1343025" cy="1325563"/>
          </a:xfrm>
        </p:spPr>
      </p:pic>
      <p:sp>
        <p:nvSpPr>
          <p:cNvPr id="1048585" name="TextBox 8"/>
          <p:cNvSpPr txBox="1"/>
          <p:nvPr/>
        </p:nvSpPr>
        <p:spPr>
          <a:xfrm>
            <a:off x="1902459" y="3201995"/>
            <a:ext cx="8387080" cy="10058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3600" lang="en-US">
                <a:latin typeface="+mj-lt"/>
              </a:rPr>
              <a:t>I</a:t>
            </a:r>
            <a:r>
              <a:rPr dirty="0" sz="3600" lang="en-US">
                <a:latin typeface="+mj-lt"/>
              </a:rPr>
              <a:t>O</a:t>
            </a:r>
            <a:r>
              <a:rPr dirty="0" sz="3600" lang="en-US">
                <a:latin typeface="+mj-lt"/>
              </a:rPr>
              <a:t>T</a:t>
            </a:r>
            <a:r>
              <a:rPr dirty="0" sz="3600" lang="en-US">
                <a:latin typeface="+mj-lt"/>
              </a:rPr>
              <a:t> </a:t>
            </a:r>
            <a:r>
              <a:rPr dirty="0" sz="3600" lang="en-US">
                <a:latin typeface="+mj-lt"/>
              </a:rPr>
              <a:t>B</a:t>
            </a:r>
            <a:r>
              <a:rPr dirty="0" sz="3600" lang="en-US">
                <a:latin typeface="+mj-lt"/>
              </a:rPr>
              <a:t>A</a:t>
            </a:r>
            <a:r>
              <a:rPr dirty="0" sz="3600" lang="en-US">
                <a:latin typeface="+mj-lt"/>
              </a:rPr>
              <a:t>S</a:t>
            </a:r>
            <a:r>
              <a:rPr dirty="0" sz="3600" lang="en-US">
                <a:latin typeface="+mj-lt"/>
              </a:rPr>
              <a:t>E</a:t>
            </a:r>
            <a:r>
              <a:rPr dirty="0" sz="3600" lang="en-US">
                <a:latin typeface="+mj-lt"/>
              </a:rPr>
              <a:t>D</a:t>
            </a:r>
            <a:r>
              <a:rPr dirty="0" sz="3600" lang="en-US">
                <a:latin typeface="+mj-lt"/>
              </a:rPr>
              <a:t> </a:t>
            </a:r>
            <a:r>
              <a:rPr dirty="0" sz="3600" lang="en-US">
                <a:latin typeface="+mj-lt"/>
              </a:rPr>
              <a:t>S</a:t>
            </a:r>
            <a:r>
              <a:rPr dirty="0" sz="3600" lang="en-US">
                <a:latin typeface="+mj-lt"/>
              </a:rPr>
              <a:t>A</a:t>
            </a:r>
            <a:r>
              <a:rPr dirty="0" sz="3600" lang="en-US">
                <a:latin typeface="+mj-lt"/>
              </a:rPr>
              <a:t>F</a:t>
            </a:r>
            <a:r>
              <a:rPr dirty="0" sz="3600" lang="en-US">
                <a:latin typeface="+mj-lt"/>
              </a:rPr>
              <a:t>E</a:t>
            </a:r>
            <a:r>
              <a:rPr dirty="0" sz="3600" lang="en-US">
                <a:latin typeface="+mj-lt"/>
              </a:rPr>
              <a:t>T</a:t>
            </a:r>
            <a:r>
              <a:rPr dirty="0" sz="3600" lang="en-US">
                <a:latin typeface="+mj-lt"/>
              </a:rPr>
              <a:t>Y</a:t>
            </a:r>
            <a:r>
              <a:rPr dirty="0" sz="3600" lang="en-US">
                <a:latin typeface="+mj-lt"/>
              </a:rPr>
              <a:t> </a:t>
            </a:r>
            <a:r>
              <a:rPr dirty="0" sz="3600" lang="en-US">
                <a:latin typeface="+mj-lt"/>
              </a:rPr>
              <a:t>G</a:t>
            </a:r>
            <a:r>
              <a:rPr dirty="0" sz="3600" lang="en-US">
                <a:latin typeface="+mj-lt"/>
              </a:rPr>
              <a:t>A</a:t>
            </a:r>
            <a:r>
              <a:rPr dirty="0" sz="3600" lang="en-US">
                <a:latin typeface="+mj-lt"/>
              </a:rPr>
              <a:t>D</a:t>
            </a:r>
            <a:r>
              <a:rPr dirty="0" sz="3600" lang="en-US">
                <a:latin typeface="+mj-lt"/>
              </a:rPr>
              <a:t>G</a:t>
            </a:r>
            <a:r>
              <a:rPr dirty="0" sz="3600" lang="en-US">
                <a:latin typeface="+mj-lt"/>
              </a:rPr>
              <a:t>E</a:t>
            </a:r>
            <a:r>
              <a:rPr dirty="0" sz="3600" lang="en-US">
                <a:latin typeface="+mj-lt"/>
              </a:rPr>
              <a:t>T</a:t>
            </a:r>
            <a:r>
              <a:rPr dirty="0" sz="3600" lang="en-US">
                <a:latin typeface="+mj-lt"/>
              </a:rPr>
              <a:t> </a:t>
            </a:r>
            <a:r>
              <a:rPr dirty="0" sz="3600" lang="en-US">
                <a:latin typeface="+mj-lt"/>
              </a:rPr>
              <a:t>F</a:t>
            </a:r>
            <a:r>
              <a:rPr dirty="0" sz="3600" lang="en-US">
                <a:latin typeface="+mj-lt"/>
              </a:rPr>
              <a:t>O</a:t>
            </a:r>
            <a:r>
              <a:rPr dirty="0" sz="3600" lang="en-US">
                <a:latin typeface="+mj-lt"/>
              </a:rPr>
              <a:t>R</a:t>
            </a:r>
            <a:r>
              <a:rPr dirty="0" sz="3600" lang="en-US">
                <a:latin typeface="+mj-lt"/>
              </a:rPr>
              <a:t> </a:t>
            </a:r>
            <a:r>
              <a:rPr dirty="0" sz="3600" lang="en-US">
                <a:latin typeface="+mj-lt"/>
              </a:rPr>
              <a:t>C</a:t>
            </a:r>
            <a:r>
              <a:rPr dirty="0" sz="3600" lang="en-US">
                <a:latin typeface="+mj-lt"/>
              </a:rPr>
              <a:t>H</a:t>
            </a:r>
            <a:r>
              <a:rPr dirty="0" sz="3600" lang="en-US">
                <a:latin typeface="+mj-lt"/>
              </a:rPr>
              <a:t>I</a:t>
            </a:r>
            <a:r>
              <a:rPr dirty="0" sz="3600" lang="en-US">
                <a:latin typeface="+mj-lt"/>
              </a:rPr>
              <a:t>L</a:t>
            </a:r>
            <a:r>
              <a:rPr dirty="0" sz="3600" lang="en-US">
                <a:latin typeface="+mj-lt"/>
              </a:rPr>
              <a:t>D</a:t>
            </a:r>
            <a:r>
              <a:rPr dirty="0" sz="3600" lang="en-US">
                <a:latin typeface="+mj-lt"/>
              </a:rPr>
              <a:t> </a:t>
            </a:r>
            <a:r>
              <a:rPr dirty="0" sz="3600" lang="en-US">
                <a:latin typeface="+mj-lt"/>
              </a:rPr>
              <a:t>S</a:t>
            </a:r>
            <a:r>
              <a:rPr dirty="0" sz="3600" lang="en-US">
                <a:latin typeface="+mj-lt"/>
              </a:rPr>
              <a:t>A</a:t>
            </a:r>
            <a:r>
              <a:rPr dirty="0" sz="3600" lang="en-US">
                <a:latin typeface="+mj-lt"/>
              </a:rPr>
              <a:t>F</a:t>
            </a:r>
            <a:r>
              <a:rPr dirty="0" sz="3600" lang="en-US">
                <a:latin typeface="+mj-lt"/>
              </a:rPr>
              <a:t>E</a:t>
            </a:r>
            <a:r>
              <a:rPr dirty="0" sz="3600" lang="en-US">
                <a:latin typeface="+mj-lt"/>
              </a:rPr>
              <a:t>T</a:t>
            </a:r>
            <a:r>
              <a:rPr dirty="0" sz="3600" lang="en-US">
                <a:latin typeface="+mj-lt"/>
              </a:rPr>
              <a:t>Y</a:t>
            </a:r>
            <a:r>
              <a:rPr dirty="0" sz="3600" lang="en-US">
                <a:latin typeface="+mj-lt"/>
              </a:rPr>
              <a:t> </a:t>
            </a:r>
            <a:r>
              <a:rPr dirty="0" sz="3600" lang="en-US">
                <a:latin typeface="+mj-lt"/>
              </a:rPr>
              <a:t>M</a:t>
            </a:r>
            <a:r>
              <a:rPr dirty="0" sz="3600" lang="en-US">
                <a:latin typeface="+mj-lt"/>
              </a:rPr>
              <a:t>O</a:t>
            </a:r>
            <a:r>
              <a:rPr dirty="0" sz="3600" lang="en-US">
                <a:latin typeface="+mj-lt"/>
              </a:rPr>
              <a:t>N</a:t>
            </a:r>
            <a:r>
              <a:rPr dirty="0" sz="3600" lang="en-US">
                <a:latin typeface="+mj-lt"/>
              </a:rPr>
              <a:t>I</a:t>
            </a:r>
            <a:r>
              <a:rPr dirty="0" sz="3600" lang="en-US">
                <a:latin typeface="+mj-lt"/>
              </a:rPr>
              <a:t>T</a:t>
            </a:r>
            <a:r>
              <a:rPr dirty="0" sz="3600" lang="en-US">
                <a:latin typeface="+mj-lt"/>
              </a:rPr>
              <a:t>O</a:t>
            </a:r>
            <a:r>
              <a:rPr dirty="0" sz="3600" lang="en-US">
                <a:latin typeface="+mj-lt"/>
              </a:rPr>
              <a:t>R</a:t>
            </a:r>
            <a:r>
              <a:rPr dirty="0" sz="3600" lang="en-US">
                <a:latin typeface="+mj-lt"/>
              </a:rPr>
              <a:t>I</a:t>
            </a:r>
            <a:r>
              <a:rPr dirty="0" sz="3600" lang="en-US">
                <a:latin typeface="+mj-lt"/>
              </a:rPr>
              <a:t>N</a:t>
            </a:r>
            <a:r>
              <a:rPr dirty="0" sz="3600" lang="en-US">
                <a:latin typeface="+mj-lt"/>
              </a:rPr>
              <a:t>G</a:t>
            </a:r>
            <a:r>
              <a:rPr dirty="0" sz="3600" lang="en-US">
                <a:latin typeface="+mj-lt"/>
              </a:rPr>
              <a:t> </a:t>
            </a:r>
            <a:r>
              <a:rPr dirty="0" sz="3600" lang="en-US">
                <a:latin typeface="+mj-lt"/>
              </a:rPr>
              <a:t>&amp;</a:t>
            </a:r>
            <a:r>
              <a:rPr dirty="0" sz="3600" lang="en-US">
                <a:latin typeface="+mj-lt"/>
              </a:rPr>
              <a:t> </a:t>
            </a:r>
            <a:r>
              <a:rPr dirty="0" sz="3600" lang="en-US">
                <a:latin typeface="+mj-lt"/>
              </a:rPr>
              <a:t>N</a:t>
            </a:r>
            <a:r>
              <a:rPr dirty="0" sz="3600" lang="en-US">
                <a:latin typeface="+mj-lt"/>
              </a:rPr>
              <a:t>O</a:t>
            </a:r>
            <a:r>
              <a:rPr dirty="0" sz="3600" lang="en-US">
                <a:latin typeface="+mj-lt"/>
              </a:rPr>
              <a:t>T</a:t>
            </a:r>
            <a:r>
              <a:rPr dirty="0" sz="3600" lang="en-US">
                <a:latin typeface="+mj-lt"/>
              </a:rPr>
              <a:t>I</a:t>
            </a:r>
            <a:r>
              <a:rPr dirty="0" sz="3600" lang="en-US">
                <a:latin typeface="+mj-lt"/>
              </a:rPr>
              <a:t>F</a:t>
            </a:r>
            <a:r>
              <a:rPr dirty="0" sz="3600" lang="en-US">
                <a:latin typeface="+mj-lt"/>
              </a:rPr>
              <a:t>I</a:t>
            </a:r>
            <a:r>
              <a:rPr dirty="0" sz="3600" lang="en-US">
                <a:latin typeface="+mj-lt"/>
              </a:rPr>
              <a:t>C</a:t>
            </a:r>
            <a:r>
              <a:rPr dirty="0" sz="3600" lang="en-US">
                <a:latin typeface="+mj-lt"/>
              </a:rPr>
              <a:t>A</a:t>
            </a:r>
            <a:r>
              <a:rPr dirty="0" sz="3600" lang="en-US">
                <a:latin typeface="+mj-lt"/>
              </a:rPr>
              <a:t>T</a:t>
            </a:r>
            <a:r>
              <a:rPr dirty="0" sz="3600" lang="en-US">
                <a:latin typeface="+mj-lt"/>
              </a:rPr>
              <a:t>I</a:t>
            </a:r>
            <a:r>
              <a:rPr dirty="0" sz="3600" lang="en-US">
                <a:latin typeface="+mj-lt"/>
              </a:rPr>
              <a:t>O</a:t>
            </a:r>
            <a:r>
              <a:rPr dirty="0" sz="3600" lang="en-US">
                <a:latin typeface="+mj-lt"/>
              </a:rPr>
              <a:t>N</a:t>
            </a:r>
            <a:r>
              <a:rPr dirty="0" sz="3600" lang="en-US">
                <a:latin typeface="+mj-lt"/>
              </a:rPr>
              <a:t> </a:t>
            </a:r>
            <a:endParaRPr altLang="en-US" lang="zh-CN"/>
          </a:p>
        </p:txBody>
      </p:sp>
      <p:pic>
        <p:nvPicPr>
          <p:cNvPr id="2097153" name="Picture 10" descr="Icon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600892" y="4162220"/>
            <a:ext cx="2990216" cy="2248740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852936" y="0"/>
            <a:ext cx="8260991" cy="6858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3600" lang="en-US"/>
              <a:t>CONCLUSION:</a:t>
            </a:r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p>
            <a:pPr indent="0" marL="0">
              <a:buNone/>
            </a:pP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Future is similar to the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word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children. Young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people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are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the future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pillars of one's nation, as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Dr.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A.P.J.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Abdul Kalam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once said, thus it is important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to protect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today's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children's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dreams and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lives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in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order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to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give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them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a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better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future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.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Therefore, every parent should take good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care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of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their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own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children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to prevent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them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f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rom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being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victims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of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abuse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that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will completely harm them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on a physical, mental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,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and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emotional level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,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wrecking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our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future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. Due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to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the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significance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of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our future, our product makes it simple for parents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to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track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their kids and regularly visually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monitor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them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,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enabling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them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 to assure their </a:t>
            </a:r>
            <a:r>
              <a:rPr baseline="0" b="0" cap="none" dirty="0" sz="30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latin typeface="Calibri Light" panose="020F0302020204030204"/>
                <a:ea typeface="+mn-ea"/>
                <a:cs typeface="+mn-cs"/>
              </a:rPr>
              <a:t>safety and lowering the incidence of child abuse.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extBox 3"/>
          <p:cNvSpPr txBox="1"/>
          <p:nvPr/>
        </p:nvSpPr>
        <p:spPr>
          <a:xfrm>
            <a:off x="1046480" y="2705725"/>
            <a:ext cx="9906000" cy="12090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8800" lang="en-US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 txBox="1"/>
          <p:nvPr/>
        </p:nvSpPr>
        <p:spPr>
          <a:xfrm>
            <a:off x="1057230" y="1090586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B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F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endParaRPr b="1" sz="2800" lang="en-US">
              <a:solidFill>
                <a:srgbClr val="000000"/>
              </a:solidFill>
            </a:endParaRPr>
          </a:p>
        </p:txBody>
      </p:sp>
      <p:sp>
        <p:nvSpPr>
          <p:cNvPr id="1048593" name=""/>
          <p:cNvSpPr txBox="1"/>
          <p:nvPr/>
        </p:nvSpPr>
        <p:spPr>
          <a:xfrm>
            <a:off x="1057229" y="1985565"/>
            <a:ext cx="7371272" cy="2580641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EM </a:t>
            </a:r>
            <a:r>
              <a:rPr sz="2800" lang="en-US">
                <a:solidFill>
                  <a:srgbClr val="000000"/>
                </a:solidFill>
              </a:rPr>
              <a:t>STATEMENT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RE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 </a:t>
            </a:r>
            <a:r>
              <a:rPr sz="2800" lang="en-US">
                <a:solidFill>
                  <a:srgbClr val="000000"/>
                </a:solidFill>
              </a:rPr>
              <a:t>ARCHITECTURE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ADVA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PRE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W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CONCLU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312880" y="2265680"/>
            <a:ext cx="10515600" cy="2326640"/>
          </a:xfrm>
        </p:spPr>
        <p:txBody>
          <a:bodyPr>
            <a:normAutofit fontScale="90000"/>
          </a:bodyPr>
          <a:p>
            <a:pPr>
              <a:lnSpc>
                <a:spcPct val="150000"/>
              </a:lnSpc>
            </a:pPr>
            <a:r>
              <a:rPr b="1" dirty="0" sz="4000" lang="en-US"/>
              <a:t>PROBLEM STATEMENT:</a:t>
            </a:r>
            <a:br>
              <a:rPr dirty="0" sz="3200" lang="en-US"/>
            </a:br>
            <a:r>
              <a:rPr dirty="0" sz="3600" lang="en-US"/>
              <a:t>            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br>
              <a:rPr dirty="0" sz="3600" lang="en-US"/>
            </a:br>
            <a:r>
              <a:rPr dirty="0" sz="3600" lang="en-US"/>
              <a:t>T</a:t>
            </a:r>
            <a:r>
              <a:rPr dirty="0" sz="3600" lang="en-US"/>
              <a:t>h</a:t>
            </a:r>
            <a:r>
              <a:rPr dirty="0" sz="3600" lang="en-US"/>
              <a:t>e</a:t>
            </a:r>
            <a:r>
              <a:rPr dirty="0" sz="3600" lang="en-US"/>
              <a:t> </a:t>
            </a:r>
            <a:r>
              <a:rPr dirty="0" sz="3600" lang="en-US"/>
              <a:t>c</a:t>
            </a:r>
            <a:r>
              <a:rPr dirty="0" sz="3600" lang="en-US"/>
              <a:t>h</a:t>
            </a:r>
            <a:r>
              <a:rPr dirty="0" sz="3600" lang="en-US"/>
              <a:t>i</a:t>
            </a:r>
            <a:r>
              <a:rPr dirty="0" sz="3600" lang="en-US"/>
              <a:t>l</a:t>
            </a:r>
            <a:r>
              <a:rPr dirty="0" sz="3600" lang="en-US"/>
              <a:t>d</a:t>
            </a:r>
            <a:r>
              <a:rPr dirty="0" sz="3600" lang="en-US"/>
              <a:t>r</a:t>
            </a:r>
            <a:r>
              <a:rPr dirty="0" sz="3600" lang="en-US"/>
              <a:t>e</a:t>
            </a:r>
            <a:r>
              <a:rPr dirty="0" sz="3600" lang="en-US"/>
              <a:t>n</a:t>
            </a:r>
            <a:r>
              <a:rPr dirty="0" sz="3600" lang="en-US"/>
              <a:t> </a:t>
            </a:r>
            <a:r>
              <a:rPr dirty="0" sz="3600" lang="en-US"/>
              <a:t>f</a:t>
            </a:r>
            <a:r>
              <a:rPr dirty="0" sz="3600" lang="en-US"/>
              <a:t>a</a:t>
            </a:r>
            <a:r>
              <a:rPr dirty="0" sz="3600" lang="en-US"/>
              <a:t>c</a:t>
            </a:r>
            <a:r>
              <a:rPr dirty="0" sz="3600" lang="en-US"/>
              <a:t>i</a:t>
            </a:r>
            <a:r>
              <a:rPr dirty="0" sz="3600" lang="en-US"/>
              <a:t>n</a:t>
            </a:r>
            <a:r>
              <a:rPr dirty="0" sz="3600" lang="en-US"/>
              <a:t>g</a:t>
            </a:r>
            <a:r>
              <a:rPr dirty="0" sz="3600" lang="en-US"/>
              <a:t> </a:t>
            </a:r>
            <a:r>
              <a:rPr dirty="0" sz="3600" lang="en-US"/>
              <a:t>s</a:t>
            </a:r>
            <a:r>
              <a:rPr dirty="0" sz="3600" lang="en-US"/>
              <a:t>e</a:t>
            </a:r>
            <a:r>
              <a:rPr dirty="0" sz="3600" lang="en-US"/>
              <a:t>c</a:t>
            </a:r>
            <a:r>
              <a:rPr dirty="0" sz="3600" lang="en-US"/>
              <a:t>u</a:t>
            </a:r>
            <a:r>
              <a:rPr dirty="0" sz="3600" lang="en-US"/>
              <a:t>r</a:t>
            </a:r>
            <a:r>
              <a:rPr dirty="0" sz="3600" lang="en-US"/>
              <a:t>i</a:t>
            </a:r>
            <a:r>
              <a:rPr dirty="0" sz="3600" lang="en-US"/>
              <a:t>t</a:t>
            </a:r>
            <a:r>
              <a:rPr dirty="0" sz="3600" lang="en-US"/>
              <a:t>y</a:t>
            </a:r>
            <a:r>
              <a:rPr dirty="0" sz="3600" lang="en-US"/>
              <a:t> </a:t>
            </a:r>
            <a:r>
              <a:rPr dirty="0" sz="3600" lang="en-US"/>
              <a:t>r</a:t>
            </a:r>
            <a:r>
              <a:rPr dirty="0" sz="3600" lang="en-US"/>
              <a:t>i</a:t>
            </a:r>
            <a:r>
              <a:rPr dirty="0" sz="3600" lang="en-US"/>
              <a:t>s</a:t>
            </a:r>
            <a:r>
              <a:rPr dirty="0" sz="3600" lang="en-US"/>
              <a:t>k</a:t>
            </a:r>
            <a:r>
              <a:rPr dirty="0" sz="3600" lang="en-US"/>
              <a:t>s</a:t>
            </a:r>
            <a:r>
              <a:rPr dirty="0" sz="3600" lang="en-US"/>
              <a:t> </a:t>
            </a:r>
            <a:r>
              <a:rPr dirty="0" sz="3600" lang="en-US"/>
              <a:t>are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i</a:t>
            </a:r>
            <a:r>
              <a:rPr dirty="0" sz="3600" lang="en-US"/>
              <a:t>n</a:t>
            </a:r>
            <a:r>
              <a:rPr dirty="0" sz="3600" lang="en-US"/>
              <a:t>c</a:t>
            </a:r>
            <a:r>
              <a:rPr dirty="0" sz="3600" lang="en-US"/>
              <a:t>r</a:t>
            </a:r>
            <a:r>
              <a:rPr dirty="0" sz="3600" lang="en-US"/>
              <a:t>e</a:t>
            </a:r>
            <a:r>
              <a:rPr dirty="0" sz="3600" lang="en-US"/>
              <a:t>a</a:t>
            </a:r>
            <a:r>
              <a:rPr dirty="0" sz="3600" lang="en-US"/>
              <a:t>s</a:t>
            </a:r>
            <a:r>
              <a:rPr dirty="0" sz="3600" lang="en-US"/>
              <a:t>i</a:t>
            </a:r>
            <a:r>
              <a:rPr dirty="0" sz="3600" lang="en-US"/>
              <a:t>n</a:t>
            </a:r>
            <a:r>
              <a:rPr dirty="0" sz="3600" lang="en-US"/>
              <a:t>g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d</a:t>
            </a:r>
            <a:r>
              <a:rPr dirty="0" sz="3600" lang="en-US"/>
              <a:t>a</a:t>
            </a:r>
            <a:r>
              <a:rPr dirty="0" sz="3600" lang="en-US"/>
              <a:t>y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b</a:t>
            </a:r>
            <a:r>
              <a:rPr dirty="0" sz="3600" lang="en-US"/>
              <a:t>y</a:t>
            </a:r>
            <a:r>
              <a:rPr dirty="0" sz="3600" lang="en-US"/>
              <a:t> </a:t>
            </a:r>
            <a:r>
              <a:rPr altLang="en-US" dirty="0" sz="3600" lang="en-US"/>
              <a:t>day.</a:t>
            </a:r>
            <a:r>
              <a:rPr altLang="en-US" dirty="0" sz="3600" lang="en-US"/>
              <a:t> </a:t>
            </a:r>
            <a:r>
              <a:rPr altLang="en-US" dirty="0" sz="3600" lang="en-US"/>
              <a:t>S</a:t>
            </a:r>
            <a:r>
              <a:rPr altLang="en-US" dirty="0" sz="3600" lang="en-US"/>
              <a:t>o</a:t>
            </a:r>
            <a:r>
              <a:rPr altLang="en-US" dirty="0" sz="3600" lang="en-US"/>
              <a:t> </a:t>
            </a:r>
            <a:r>
              <a:rPr altLang="en-US" dirty="0" sz="3600" lang="en-US"/>
              <a:t>t</a:t>
            </a:r>
            <a:r>
              <a:rPr altLang="en-US" dirty="0" sz="3600" lang="en-US"/>
              <a:t>o</a:t>
            </a:r>
            <a:r>
              <a:rPr altLang="en-US" dirty="0" sz="3600" lang="en-US"/>
              <a:t> </a:t>
            </a:r>
            <a:r>
              <a:rPr altLang="en-US" dirty="0" sz="3600" lang="en-US"/>
              <a:t>i</a:t>
            </a:r>
            <a:r>
              <a:rPr altLang="en-US" dirty="0" sz="3600" lang="en-US"/>
              <a:t>d</a:t>
            </a:r>
            <a:r>
              <a:rPr altLang="en-US" dirty="0" sz="3600" lang="en-US"/>
              <a:t>e</a:t>
            </a:r>
            <a:r>
              <a:rPr altLang="en-US" dirty="0" sz="3600" lang="en-US"/>
              <a:t>n</a:t>
            </a:r>
            <a:r>
              <a:rPr altLang="en-US" dirty="0" sz="3600" lang="en-US"/>
              <a:t>t</a:t>
            </a:r>
            <a:r>
              <a:rPr altLang="en-US" dirty="0" sz="3600" lang="en-US"/>
              <a:t>i</a:t>
            </a:r>
            <a:r>
              <a:rPr altLang="en-US" dirty="0" sz="3600" lang="en-US"/>
              <a:t>f</a:t>
            </a:r>
            <a:r>
              <a:rPr altLang="en-US" dirty="0" sz="3600" lang="en-US"/>
              <a:t>y</a:t>
            </a:r>
            <a:r>
              <a:rPr altLang="en-US" dirty="0" sz="3600" lang="en-US"/>
              <a:t> </a:t>
            </a:r>
            <a:r>
              <a:rPr altLang="en-US" dirty="0" sz="3600" lang="en-US"/>
              <a:t>a</a:t>
            </a:r>
            <a:r>
              <a:rPr altLang="en-US" dirty="0" sz="3600" lang="en-US"/>
              <a:t>n</a:t>
            </a:r>
            <a:r>
              <a:rPr altLang="en-US" dirty="0" sz="3600" lang="en-US"/>
              <a:t>d</a:t>
            </a:r>
            <a:r>
              <a:rPr altLang="en-US" dirty="0" sz="3600" lang="en-US"/>
              <a:t> </a:t>
            </a:r>
            <a:r>
              <a:rPr altLang="en-US" dirty="0" sz="3600" lang="en-US"/>
              <a:t>p</a:t>
            </a:r>
            <a:r>
              <a:rPr altLang="en-US" dirty="0" sz="3600" lang="en-US"/>
              <a:t>r</a:t>
            </a:r>
            <a:r>
              <a:rPr altLang="en-US" dirty="0" sz="3600" lang="en-US"/>
              <a:t>e</a:t>
            </a:r>
            <a:r>
              <a:rPr altLang="en-US" dirty="0" sz="3600" lang="en-US"/>
              <a:t>v</a:t>
            </a:r>
            <a:r>
              <a:rPr altLang="en-US" dirty="0" sz="3600" lang="en-US"/>
              <a:t>e</a:t>
            </a:r>
            <a:r>
              <a:rPr altLang="en-US" dirty="0" sz="3600" lang="en-US"/>
              <a:t>n</a:t>
            </a:r>
            <a:r>
              <a:rPr altLang="en-US" dirty="0" sz="3600" lang="en-US"/>
              <a:t>t</a:t>
            </a:r>
            <a:r>
              <a:rPr altLang="en-US" dirty="0" sz="3600" lang="en-US"/>
              <a:t> </a:t>
            </a:r>
            <a:r>
              <a:rPr altLang="en-US" dirty="0" sz="3600" lang="en-US"/>
              <a:t>c</a:t>
            </a:r>
            <a:r>
              <a:rPr altLang="en-US" dirty="0" sz="3600" lang="en-US"/>
              <a:t>h</a:t>
            </a:r>
            <a:r>
              <a:rPr altLang="en-US" dirty="0" sz="3600" lang="en-US"/>
              <a:t>i</a:t>
            </a:r>
            <a:r>
              <a:rPr altLang="en-US" dirty="0" sz="3600" lang="en-US"/>
              <a:t>l</a:t>
            </a:r>
            <a:r>
              <a:rPr altLang="en-US" dirty="0" sz="3600" lang="en-US"/>
              <a:t>d</a:t>
            </a:r>
            <a:r>
              <a:rPr altLang="en-US" dirty="0" sz="3600" lang="en-US"/>
              <a:t>r</a:t>
            </a:r>
            <a:r>
              <a:rPr altLang="en-US" dirty="0" sz="3600" lang="en-US"/>
              <a:t>e</a:t>
            </a:r>
            <a:r>
              <a:rPr altLang="en-US" dirty="0" sz="3600" lang="en-US"/>
              <a:t>n</a:t>
            </a:r>
            <a:r>
              <a:rPr altLang="en-US" dirty="0" sz="3600" lang="en-US"/>
              <a:t> </a:t>
            </a:r>
            <a:r>
              <a:rPr altLang="en-US" dirty="0" sz="3600" lang="en-US"/>
              <a:t>b</a:t>
            </a:r>
            <a:r>
              <a:rPr altLang="en-US" dirty="0" sz="3600" lang="en-US"/>
              <a:t>e</a:t>
            </a:r>
            <a:r>
              <a:rPr altLang="en-US" dirty="0" sz="3600" lang="en-US"/>
              <a:t>i</a:t>
            </a:r>
            <a:r>
              <a:rPr altLang="en-US" dirty="0" sz="3600" lang="en-US"/>
              <a:t>n</a:t>
            </a:r>
            <a:r>
              <a:rPr altLang="en-US" dirty="0" sz="3600" lang="en-US"/>
              <a:t>g</a:t>
            </a:r>
            <a:r>
              <a:rPr altLang="en-US" dirty="0" sz="3600" lang="en-US"/>
              <a:t> </a:t>
            </a:r>
            <a:r>
              <a:rPr altLang="en-US" dirty="0" sz="3600" lang="en-US"/>
              <a:t>a</a:t>
            </a:r>
            <a:r>
              <a:rPr altLang="en-US" dirty="0" sz="3600" lang="en-US"/>
              <a:t>t</a:t>
            </a:r>
            <a:r>
              <a:rPr altLang="en-US" dirty="0" sz="3600" lang="en-US"/>
              <a:t>t</a:t>
            </a:r>
            <a:r>
              <a:rPr altLang="en-US" dirty="0" sz="3600" lang="en-US"/>
              <a:t>a</a:t>
            </a:r>
            <a:r>
              <a:rPr altLang="en-US" dirty="0" sz="3600" lang="en-US"/>
              <a:t>c</a:t>
            </a:r>
            <a:r>
              <a:rPr altLang="en-US" dirty="0" sz="3600" lang="en-US"/>
              <a:t>k</a:t>
            </a:r>
            <a:r>
              <a:rPr altLang="en-US" dirty="0" sz="3600" lang="en-US"/>
              <a:t>e</a:t>
            </a:r>
            <a:r>
              <a:rPr altLang="en-US" dirty="0" sz="3600" lang="en-US"/>
              <a:t>d</a:t>
            </a:r>
            <a:r>
              <a:rPr altLang="en-US" dirty="0" sz="3600" lang="en-US"/>
              <a:t>,</a:t>
            </a:r>
            <a:r>
              <a:rPr altLang="en-US" dirty="0" sz="3600" lang="en-US"/>
              <a:t>a</a:t>
            </a:r>
            <a:r>
              <a:rPr altLang="en-US" dirty="0" sz="3600" lang="en-US"/>
              <a:t>n</a:t>
            </a:r>
            <a:r>
              <a:rPr altLang="en-US" dirty="0" sz="3600" lang="en-US"/>
              <a:t> </a:t>
            </a:r>
            <a:r>
              <a:rPr altLang="en-US" dirty="0" sz="3600" lang="en-US"/>
              <a:t>a</a:t>
            </a:r>
            <a:r>
              <a:rPr altLang="en-US" dirty="0" sz="3600" lang="en-US"/>
              <a:t>u</a:t>
            </a:r>
            <a:r>
              <a:rPr altLang="en-US" dirty="0" sz="3600" lang="en-US"/>
              <a:t>t</a:t>
            </a:r>
            <a:r>
              <a:rPr altLang="en-US" dirty="0" sz="3600" lang="en-US"/>
              <a:t>o</a:t>
            </a:r>
            <a:r>
              <a:rPr altLang="en-US" dirty="0" sz="3600" lang="en-US"/>
              <a:t>n</a:t>
            </a:r>
            <a:r>
              <a:rPr altLang="en-US" dirty="0" sz="3600" lang="en-US"/>
              <a:t>o</a:t>
            </a:r>
            <a:r>
              <a:rPr altLang="en-US" dirty="0" sz="3600" lang="en-US"/>
              <a:t>m</a:t>
            </a:r>
            <a:r>
              <a:rPr altLang="en-US" dirty="0" sz="3600" lang="en-US"/>
              <a:t>o</a:t>
            </a:r>
            <a:r>
              <a:rPr altLang="en-US" dirty="0" sz="3600" lang="en-US"/>
              <a:t>u</a:t>
            </a:r>
            <a:r>
              <a:rPr altLang="en-US" dirty="0" sz="3600" lang="en-US"/>
              <a:t>s</a:t>
            </a:r>
            <a:r>
              <a:rPr altLang="en-US" dirty="0" sz="3600" lang="en-US"/>
              <a:t> </a:t>
            </a:r>
            <a:r>
              <a:rPr altLang="en-US" dirty="0" sz="3600" lang="en-US"/>
              <a:t>r</a:t>
            </a:r>
            <a:r>
              <a:rPr altLang="en-US" dirty="0" sz="3600" lang="en-US"/>
              <a:t>e</a:t>
            </a:r>
            <a:r>
              <a:rPr altLang="en-US" dirty="0" sz="3600" lang="en-US"/>
              <a:t>a</a:t>
            </a:r>
            <a:r>
              <a:rPr altLang="en-US" dirty="0" sz="3600" lang="en-US"/>
              <a:t>l</a:t>
            </a:r>
            <a:r>
              <a:rPr altLang="en-US" dirty="0" sz="3600" lang="en-US"/>
              <a:t>-</a:t>
            </a:r>
            <a:r>
              <a:rPr altLang="en-US" dirty="0" sz="3600" lang="en-US"/>
              <a:t>t</a:t>
            </a:r>
            <a:r>
              <a:rPr altLang="en-US" dirty="0" sz="3600" lang="en-US"/>
              <a:t>i</a:t>
            </a:r>
            <a:r>
              <a:rPr altLang="en-US" dirty="0" sz="3600" lang="en-US"/>
              <a:t>m</a:t>
            </a:r>
            <a:r>
              <a:rPr altLang="en-US" dirty="0" sz="3600" lang="en-US"/>
              <a:t>e</a:t>
            </a:r>
            <a:r>
              <a:rPr altLang="en-US" dirty="0" sz="3600" lang="en-US"/>
              <a:t> </a:t>
            </a:r>
            <a:r>
              <a:rPr altLang="en-US" dirty="0" sz="3600" lang="en-US"/>
              <a:t> </a:t>
            </a:r>
            <a:r>
              <a:rPr altLang="en-US" dirty="0" sz="3600" lang="en-US"/>
              <a:t>m</a:t>
            </a:r>
            <a:r>
              <a:rPr altLang="en-US" dirty="0" sz="3600" lang="en-US"/>
              <a:t>o</a:t>
            </a:r>
            <a:r>
              <a:rPr altLang="en-US" dirty="0" sz="3600" lang="en-US"/>
              <a:t>n</a:t>
            </a:r>
            <a:r>
              <a:rPr altLang="en-US" dirty="0" sz="3600" lang="en-US"/>
              <a:t>i</a:t>
            </a:r>
            <a:r>
              <a:rPr altLang="en-US" dirty="0" sz="3600" lang="en-US"/>
              <a:t>t</a:t>
            </a:r>
            <a:r>
              <a:rPr altLang="en-US" dirty="0" sz="3600" lang="en-US"/>
              <a:t>o</a:t>
            </a:r>
            <a:r>
              <a:rPr altLang="en-US" dirty="0" sz="3600" lang="en-US"/>
              <a:t>r</a:t>
            </a:r>
            <a:r>
              <a:rPr altLang="en-US" dirty="0" sz="3600" lang="en-US"/>
              <a:t>i</a:t>
            </a:r>
            <a:r>
              <a:rPr altLang="en-US" dirty="0" sz="3600" lang="en-US"/>
              <a:t>n</a:t>
            </a:r>
            <a:r>
              <a:rPr altLang="en-US" dirty="0" sz="3600" lang="en-US"/>
              <a:t>g</a:t>
            </a:r>
            <a:r>
              <a:rPr altLang="en-US" dirty="0" sz="3600" lang="en-US"/>
              <a:t> </a:t>
            </a:r>
            <a:r>
              <a:rPr altLang="en-US" dirty="0" sz="3600" lang="en-US"/>
              <a:t> </a:t>
            </a:r>
            <a:r>
              <a:rPr altLang="en-US" dirty="0" sz="3600" lang="en-US"/>
              <a:t>s</a:t>
            </a:r>
            <a:r>
              <a:rPr altLang="en-US" dirty="0" sz="3600" lang="en-US"/>
              <a:t>y</a:t>
            </a:r>
            <a:r>
              <a:rPr altLang="en-US" dirty="0" sz="3600" lang="en-US"/>
              <a:t>s</a:t>
            </a:r>
            <a:r>
              <a:rPr altLang="en-US" dirty="0" sz="3600" lang="en-US"/>
              <a:t>t</a:t>
            </a:r>
            <a:r>
              <a:rPr altLang="en-US" dirty="0" sz="3600" lang="en-US"/>
              <a:t>e</a:t>
            </a:r>
            <a:r>
              <a:rPr altLang="en-US" dirty="0" sz="3600" lang="en-US"/>
              <a:t>m</a:t>
            </a:r>
            <a:r>
              <a:rPr altLang="en-US" dirty="0" sz="3600" lang="en-US"/>
              <a:t> </a:t>
            </a:r>
            <a:r>
              <a:rPr altLang="en-US" dirty="0" sz="3600" lang="en-US"/>
              <a:t> </a:t>
            </a:r>
            <a:r>
              <a:rPr altLang="en-US" dirty="0" sz="3600" lang="en-US"/>
              <a:t>i</a:t>
            </a:r>
            <a:r>
              <a:rPr altLang="en-US" dirty="0" sz="3600" lang="en-US"/>
              <a:t>s</a:t>
            </a:r>
            <a:r>
              <a:rPr altLang="en-US" dirty="0" sz="3600" lang="en-US"/>
              <a:t> </a:t>
            </a:r>
            <a:r>
              <a:rPr altLang="en-US" dirty="0" sz="3600" lang="en-US"/>
              <a:t> </a:t>
            </a:r>
            <a:r>
              <a:rPr altLang="en-US" dirty="0" sz="3600" lang="en-US"/>
              <a:t>n</a:t>
            </a:r>
            <a:r>
              <a:rPr altLang="en-US" dirty="0" sz="3600" lang="en-US"/>
              <a:t>e</a:t>
            </a:r>
            <a:r>
              <a:rPr altLang="en-US" dirty="0" sz="3600" lang="en-US"/>
              <a:t>c</a:t>
            </a:r>
            <a:r>
              <a:rPr altLang="en-US" dirty="0" sz="3600" lang="en-US"/>
              <a:t>e</a:t>
            </a:r>
            <a:r>
              <a:rPr altLang="en-US" dirty="0" sz="3600" lang="en-US"/>
              <a:t>s</a:t>
            </a:r>
            <a:r>
              <a:rPr altLang="en-US" dirty="0" sz="3600" lang="en-US"/>
              <a:t>s</a:t>
            </a:r>
            <a:r>
              <a:rPr altLang="en-US" dirty="0" sz="3600" lang="en-US"/>
              <a:t>a</a:t>
            </a:r>
            <a:r>
              <a:rPr altLang="en-US" dirty="0" sz="3600" lang="en-US"/>
              <a:t>r</a:t>
            </a:r>
            <a:r>
              <a:rPr altLang="en-US" dirty="0" sz="3600" lang="en-US"/>
              <a:t>y</a:t>
            </a:r>
            <a:r>
              <a:rPr altLang="en-US" dirty="0" sz="3600" lang="en-US"/>
              <a:t>.</a:t>
            </a:r>
            <a:endParaRPr altLang="en-US"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243840" y="365125"/>
            <a:ext cx="11109960" cy="1325563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b="1" dirty="0" sz="3600" lang="en-US"/>
              <a:t> PROPOSED</a:t>
            </a:r>
            <a:r>
              <a:rPr b="1" dirty="0" sz="4000" lang="en-US"/>
              <a:t> SOLUTION:</a:t>
            </a:r>
          </a:p>
        </p:txBody>
      </p:sp>
      <p:sp>
        <p:nvSpPr>
          <p:cNvPr id="1048601" name="Content Placeholder 3"/>
          <p:cNvSpPr>
            <a:spLocks noGrp="1"/>
          </p:cNvSpPr>
          <p:nvPr>
            <p:ph idx="1"/>
          </p:nvPr>
        </p:nvSpPr>
        <p:spPr>
          <a:xfrm>
            <a:off x="497839" y="1690688"/>
            <a:ext cx="10748897" cy="4524375"/>
          </a:xfrm>
        </p:spPr>
        <p:txBody>
          <a:bodyPr anchor="ctr" vert="horz">
            <a:normAutofit fontScale="75000" lnSpcReduction="20000"/>
          </a:bodyPr>
          <a:p>
            <a:pPr algn="l" indent="0" marL="0">
              <a:lnSpc>
                <a:spcPct val="150000"/>
              </a:lnSpc>
              <a:buNone/>
            </a:pPr>
            <a:r>
              <a:rPr dirty="0" sz="3200" lang="en-US">
                <a:latin typeface="+mj-lt"/>
              </a:rPr>
              <a:t>After analysing the drawbacks of the existing system, we have proposed a Child Tracking System using sensors and electronic components to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 detect the child's location. It also gets the details about the child's body temperature, surrounding temperature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near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the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child,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humidity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of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t</a:t>
            </a:r>
            <a:r>
              <a:rPr dirty="0" sz="3200" lang="en-US">
                <a:latin typeface="+mj-lt"/>
              </a:rPr>
              <a:t>he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environment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, and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if a </a:t>
            </a:r>
            <a:r>
              <a:rPr dirty="0" sz="3200" lang="en-US">
                <a:latin typeface="+mj-lt"/>
              </a:rPr>
              <a:t>child is in danger, it creates an alarm to the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parents.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Using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 this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s</a:t>
            </a:r>
            <a:r>
              <a:rPr dirty="0" sz="3200" lang="en-US">
                <a:latin typeface="+mj-lt"/>
              </a:rPr>
              <a:t>ystem,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the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parent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can also create a Geo Fence around a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 particular location. By continuously checking the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child's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location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 notifications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will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be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generated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if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the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child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 crosses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 the geofence. Notifications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will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be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 sent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according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to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 the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 c</a:t>
            </a:r>
            <a:r>
              <a:rPr dirty="0" sz="3200" lang="en-US">
                <a:latin typeface="+mj-lt"/>
              </a:rPr>
              <a:t>hild's location to their parents or caretakers. The entire location</a:t>
            </a:r>
            <a:r>
              <a:rPr dirty="0" sz="3200" lang="en-US">
                <a:latin typeface="+mj-lt"/>
              </a:rPr>
              <a:t> data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 will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be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stored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in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the </a:t>
            </a:r>
            <a:r>
              <a:rPr dirty="0" sz="3200" lang="en-US">
                <a:latin typeface="+mj-lt"/>
              </a:rPr>
              <a:t> </a:t>
            </a:r>
            <a:r>
              <a:rPr dirty="0" sz="3200" lang="en-US">
                <a:latin typeface="+mj-lt"/>
              </a:rPr>
              <a:t>database.</a:t>
            </a:r>
            <a:endParaRPr altLang="en-US"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extBox 8"/>
          <p:cNvSpPr txBox="1"/>
          <p:nvPr/>
        </p:nvSpPr>
        <p:spPr>
          <a:xfrm>
            <a:off x="538480" y="436880"/>
            <a:ext cx="10383520" cy="54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US">
                <a:latin typeface="+mj-lt"/>
              </a:rPr>
              <a:t>TECHNICAL ARCHITECTURE:</a:t>
            </a:r>
            <a:endParaRPr b="1" dirty="0" lang="en-US">
              <a:latin typeface="+mj-lt"/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443182" y="1456446"/>
            <a:ext cx="9305637" cy="477952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extBox 11"/>
          <p:cNvSpPr txBox="1"/>
          <p:nvPr/>
        </p:nvSpPr>
        <p:spPr>
          <a:xfrm>
            <a:off x="444957" y="886737"/>
            <a:ext cx="10095188" cy="54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US">
                <a:latin typeface="+mj-lt"/>
              </a:rPr>
              <a:t>SOLUTION ARCHITECTURE:</a:t>
            </a: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454337" y="1631195"/>
            <a:ext cx="7999687" cy="538129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838200" y="853440"/>
            <a:ext cx="10515600" cy="972185"/>
          </a:xfrm>
        </p:spPr>
        <p:txBody>
          <a:bodyPr>
            <a:normAutofit/>
          </a:bodyPr>
          <a:p>
            <a:r>
              <a:rPr b="1" dirty="0" sz="3600" lang="en-US"/>
              <a:t>ADVANTAGES: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dirty="0" lang="en-US"/>
              <a:t>CUSTOMIZABLE</a:t>
            </a:r>
          </a:p>
          <a:p>
            <a:pPr>
              <a:lnSpc>
                <a:spcPct val="150000"/>
              </a:lnSpc>
            </a:pPr>
            <a:r>
              <a:rPr altLang="en-US" dirty="0" lang="en-US"/>
              <a:t>E</a:t>
            </a:r>
            <a:r>
              <a:rPr altLang="en-US" dirty="0" lang="en-US"/>
              <a:t>A</a:t>
            </a:r>
            <a:r>
              <a:rPr altLang="en-US" dirty="0" lang="en-US"/>
              <a:t>S</a:t>
            </a:r>
            <a:r>
              <a:rPr altLang="en-US" dirty="0" lang="en-US"/>
              <a:t>Y</a:t>
            </a:r>
            <a:r>
              <a:rPr altLang="en-US" dirty="0" lang="en-US"/>
              <a:t> </a:t>
            </a:r>
            <a:r>
              <a:rPr altLang="en-US" dirty="0" lang="en-US"/>
              <a:t>A</a:t>
            </a:r>
            <a:r>
              <a:rPr altLang="en-US" dirty="0" lang="en-US"/>
              <a:t>C</a:t>
            </a:r>
            <a:r>
              <a:rPr altLang="en-US" dirty="0" lang="en-US"/>
              <a:t>C</a:t>
            </a:r>
            <a:r>
              <a:rPr altLang="en-US" dirty="0" lang="en-US"/>
              <a:t>E</a:t>
            </a:r>
            <a:r>
              <a:rPr altLang="en-US" dirty="0" lang="en-US"/>
              <a:t>S</a:t>
            </a:r>
            <a:r>
              <a:rPr altLang="en-US" dirty="0" lang="en-US"/>
              <a:t>S</a:t>
            </a:r>
            <a:endParaRPr altLang="en-US" lang="zh-CN"/>
          </a:p>
          <a:p>
            <a:pPr>
              <a:lnSpc>
                <a:spcPct val="150000"/>
              </a:lnSpc>
            </a:pPr>
            <a:r>
              <a:rPr altLang="en-US" dirty="0" lang="en-US"/>
              <a:t>C</a:t>
            </a:r>
            <a:r>
              <a:rPr altLang="en-US" dirty="0" lang="en-US"/>
              <a:t>A</a:t>
            </a:r>
            <a:r>
              <a:rPr altLang="en-US" dirty="0" lang="en-US"/>
              <a:t>N</a:t>
            </a:r>
            <a:r>
              <a:rPr altLang="en-US" dirty="0" lang="en-US"/>
              <a:t> </a:t>
            </a:r>
            <a:r>
              <a:rPr altLang="en-US" dirty="0" lang="en-US"/>
              <a:t>T</a:t>
            </a:r>
            <a:r>
              <a:rPr altLang="en-US" dirty="0" lang="en-US"/>
              <a:t>R</a:t>
            </a:r>
            <a:r>
              <a:rPr altLang="en-US" dirty="0" lang="en-US"/>
              <a:t>A</a:t>
            </a:r>
            <a:r>
              <a:rPr altLang="en-US" dirty="0" lang="en-US"/>
              <a:t>C</a:t>
            </a:r>
            <a:r>
              <a:rPr altLang="en-US" dirty="0" lang="en-US"/>
              <a:t>K</a:t>
            </a:r>
            <a:r>
              <a:rPr altLang="en-US" dirty="0" lang="en-US"/>
              <a:t> </a:t>
            </a:r>
            <a:r>
              <a:rPr altLang="en-US" dirty="0" lang="en-US"/>
              <a:t>C</a:t>
            </a:r>
            <a:r>
              <a:rPr altLang="en-US" dirty="0" lang="en-US"/>
              <a:t>H</a:t>
            </a:r>
            <a:r>
              <a:rPr altLang="en-US" dirty="0" lang="en-US"/>
              <a:t>I</a:t>
            </a:r>
            <a:r>
              <a:rPr altLang="en-US" dirty="0" lang="en-US"/>
              <a:t>L</a:t>
            </a:r>
            <a:r>
              <a:rPr altLang="en-US" dirty="0" lang="en-US"/>
              <a:t>D</a:t>
            </a:r>
            <a:r>
              <a:rPr altLang="en-US" dirty="0" lang="en-US"/>
              <a:t> </a:t>
            </a:r>
            <a:r>
              <a:rPr altLang="en-US" dirty="0" lang="en-US"/>
              <a:t>L</a:t>
            </a:r>
            <a:r>
              <a:rPr altLang="en-US" dirty="0" lang="en-US"/>
              <a:t>O</a:t>
            </a:r>
            <a:r>
              <a:rPr altLang="en-US" dirty="0" lang="en-US"/>
              <a:t>C</a:t>
            </a:r>
            <a:r>
              <a:rPr altLang="en-US" dirty="0" lang="en-US"/>
              <a:t>A</a:t>
            </a:r>
            <a:r>
              <a:rPr altLang="en-US" dirty="0" lang="en-US"/>
              <a:t>T</a:t>
            </a:r>
            <a:r>
              <a:rPr altLang="en-US" dirty="0" lang="en-US"/>
              <a:t>I</a:t>
            </a:r>
            <a:r>
              <a:rPr altLang="en-US" dirty="0" lang="en-US"/>
              <a:t>O</a:t>
            </a:r>
            <a:r>
              <a:rPr altLang="en-US" dirty="0" lang="en-US"/>
              <a:t>N</a:t>
            </a:r>
            <a:endParaRPr altLang="en-US" lang="zh-CN"/>
          </a:p>
          <a:p>
            <a:pPr>
              <a:lnSpc>
                <a:spcPct val="150000"/>
              </a:lnSpc>
            </a:pPr>
            <a:r>
              <a:rPr altLang="en-US" dirty="0" lang="en-US"/>
              <a:t>S</a:t>
            </a:r>
            <a:r>
              <a:rPr altLang="en-US" dirty="0" lang="en-US"/>
              <a:t>A</a:t>
            </a:r>
            <a:r>
              <a:rPr altLang="en-US" dirty="0" lang="en-US"/>
              <a:t>F</a:t>
            </a:r>
            <a:r>
              <a:rPr altLang="en-US" dirty="0" lang="en-US"/>
              <a:t>E</a:t>
            </a:r>
            <a:r>
              <a:rPr altLang="en-US" dirty="0" lang="en-US"/>
              <a:t>T</a:t>
            </a:r>
            <a:r>
              <a:rPr altLang="en-US" dirty="0" lang="en-US"/>
              <a:t>Y</a:t>
            </a:r>
            <a:r>
              <a:rPr altLang="en-US" dirty="0" lang="en-US"/>
              <a:t> </a:t>
            </a:r>
            <a:r>
              <a:rPr altLang="en-US" dirty="0" lang="en-US"/>
              <a:t>O</a:t>
            </a:r>
            <a:r>
              <a:rPr altLang="en-US" dirty="0" lang="en-US"/>
              <a:t>F</a:t>
            </a:r>
            <a:r>
              <a:rPr altLang="en-US" dirty="0" lang="en-US"/>
              <a:t> </a:t>
            </a:r>
            <a:r>
              <a:rPr altLang="en-US" dirty="0" lang="en-US"/>
              <a:t>CHI</a:t>
            </a:r>
            <a:r>
              <a:rPr altLang="en-US" dirty="0" lang="en-US"/>
              <a:t>L</a:t>
            </a:r>
            <a:r>
              <a:rPr altLang="en-US" dirty="0" lang="en-US"/>
              <a:t>D</a:t>
            </a:r>
            <a:r>
              <a:rPr altLang="en-US" dirty="0" lang="en-US"/>
              <a:t>R</a:t>
            </a:r>
            <a:r>
              <a:rPr altLang="en-US" dirty="0" lang="en-US"/>
              <a:t>E</a:t>
            </a:r>
            <a:r>
              <a:rPr altLang="en-US" dirty="0" lang="en-US"/>
              <a:t>N</a:t>
            </a:r>
            <a:endParaRPr altLang="en-US" lang="zh-CN"/>
          </a:p>
          <a:p>
            <a:pPr>
              <a:lnSpc>
                <a:spcPct val="150000"/>
              </a:lnSpc>
            </a:pPr>
            <a:r>
              <a:rPr altLang="en-US" dirty="0" lang="en-US"/>
              <a:t>M</a:t>
            </a:r>
            <a:r>
              <a:rPr altLang="en-US" dirty="0" lang="en-US"/>
              <a:t>O</a:t>
            </a:r>
            <a:r>
              <a:rPr altLang="en-US" dirty="0" lang="en-US"/>
              <a:t>B</a:t>
            </a:r>
            <a:r>
              <a:rPr altLang="en-US" dirty="0" lang="en-US"/>
              <a:t>I</a:t>
            </a:r>
            <a:r>
              <a:rPr altLang="en-US" dirty="0" lang="en-US"/>
              <a:t>L</a:t>
            </a:r>
            <a:r>
              <a:rPr altLang="en-US" dirty="0" lang="en-US"/>
              <a:t>E</a:t>
            </a:r>
            <a:r>
              <a:rPr altLang="en-US" dirty="0" lang="en-US"/>
              <a:t> </a:t>
            </a:r>
            <a:r>
              <a:rPr altLang="en-US" dirty="0" lang="en-US"/>
              <a:t>DE</a:t>
            </a:r>
            <a:r>
              <a:rPr altLang="en-US" dirty="0" lang="en-US"/>
              <a:t>V</a:t>
            </a:r>
            <a:r>
              <a:rPr altLang="en-US" dirty="0" lang="en-US"/>
              <a:t>I</a:t>
            </a:r>
            <a:r>
              <a:rPr altLang="en-US" dirty="0" lang="en-US"/>
              <a:t>C</a:t>
            </a:r>
            <a:r>
              <a:rPr altLang="en-US" dirty="0" lang="en-US"/>
              <a:t>E</a:t>
            </a:r>
            <a:r>
              <a:rPr altLang="en-US" dirty="0" lang="en-US"/>
              <a:t> </a:t>
            </a:r>
            <a:r>
              <a:rPr altLang="en-US" dirty="0" lang="en-US"/>
              <a:t>ACC</a:t>
            </a:r>
            <a:r>
              <a:rPr altLang="en-US" dirty="0" lang="en-US"/>
              <a:t>E</a:t>
            </a:r>
            <a:r>
              <a:rPr altLang="en-US" dirty="0" lang="en-US"/>
              <a:t>S</a:t>
            </a:r>
            <a:r>
              <a:rPr altLang="en-US" dirty="0" lang="en-US"/>
              <a:t>S</a:t>
            </a:r>
            <a:r>
              <a:rPr altLang="en-US" dirty="0" lang="en-US"/>
              <a:t>I</a:t>
            </a:r>
            <a:r>
              <a:rPr altLang="en-US" dirty="0" lang="en-US"/>
              <a:t>B</a:t>
            </a:r>
            <a:r>
              <a:rPr altLang="en-US" dirty="0" lang="en-US"/>
              <a:t>L</a:t>
            </a:r>
            <a:r>
              <a:rPr altLang="en-US" dirty="0" lang="en-US"/>
              <a:t>E</a:t>
            </a:r>
            <a:endParaRPr altLang="en-US" lang="zh-CN"/>
          </a:p>
          <a:p>
            <a:pPr>
              <a:lnSpc>
                <a:spcPct val="150000"/>
              </a:lnSpc>
            </a:pPr>
            <a:endParaRPr altLang="en-US"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"/>
          <p:cNvSpPr txBox="1"/>
          <p:nvPr/>
        </p:nvSpPr>
        <p:spPr>
          <a:xfrm>
            <a:off x="4663758" y="267006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P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V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W</a:t>
            </a:r>
            <a:endParaRPr b="1" sz="2800" lang="en-US">
              <a:solidFill>
                <a:srgbClr val="000000"/>
              </a:solidFill>
            </a:endParaRPr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832485" y="1379597"/>
            <a:ext cx="3454895" cy="5241735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13773" y="1056554"/>
            <a:ext cx="11164454" cy="4744891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MOHAMED SATHAK A.J COLLEGE OF ENGINEERING</dc:title>
  <dc:creator>AHAMED RAASHID  ALI J B</dc:creator>
  <cp:lastModifiedBy>AHAMED RAASHID  ALI J B</cp:lastModifiedBy>
  <dcterms:created xsi:type="dcterms:W3CDTF">2022-11-14T06:30:01Z</dcterms:created>
  <dcterms:modified xsi:type="dcterms:W3CDTF">2022-11-19T18:14:01Z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15a092720a844a0a89e7884ba8aa18f5</vt:lpwstr>
  </property>
</Properties>
</file>