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7551-54E5-41C5-B476-C049B3BA164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9063-FBAF-4805-915E-508EEE0B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3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TEAM ID :PNT2022TMID12757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F4E87-1B24-4F13-8EDD-54A9BA87A8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1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9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9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1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6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BC2D-6201-4325-8BF4-503B10A7F3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6848-2CF2-4651-8168-D6BA5080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7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latin typeface="Algerian" pitchFamily="82" charset="0"/>
              </a:rPr>
              <a:t>TEAM ID :PNT2022TMID12757</a:t>
            </a:r>
            <a:endParaRPr lang="en-GB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3088F6-4B06-8E1F-36A6-3A432194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55937"/>
            <a:ext cx="2161358" cy="155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880F70-C56E-8A12-230A-C70E61A05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7" t="6797" r="15292"/>
          <a:stretch/>
        </p:blipFill>
        <p:spPr>
          <a:xfrm>
            <a:off x="1397736" y="4740234"/>
            <a:ext cx="1984443" cy="198080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EAEB63EE-DB7B-94B2-6693-563DEA450EF5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443118" y="4776016"/>
            <a:ext cx="1820779" cy="8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C3893A-1BD7-B888-EA32-471D6C60C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920" y="228462"/>
            <a:ext cx="1348712" cy="128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0A00CB-B557-7299-2077-5C9D2C2D2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772" y="2177478"/>
            <a:ext cx="2727854" cy="23259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97643C2-C539-CE38-EEB1-004F328A9602}"/>
              </a:ext>
            </a:extLst>
          </p:cNvPr>
          <p:cNvSpPr/>
          <p:nvPr/>
        </p:nvSpPr>
        <p:spPr>
          <a:xfrm>
            <a:off x="2787757" y="1305353"/>
            <a:ext cx="821015" cy="816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638E83-8950-03DC-B97E-8E9F8DB14CED}"/>
              </a:ext>
            </a:extLst>
          </p:cNvPr>
          <p:cNvSpPr txBox="1"/>
          <p:nvPr/>
        </p:nvSpPr>
        <p:spPr>
          <a:xfrm>
            <a:off x="2902998" y="1482557"/>
            <a:ext cx="70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GSM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44BF1408-D89A-3C42-8144-A0F0FF2B55EE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rot="5400000" flipH="1" flipV="1">
            <a:off x="1727245" y="1295426"/>
            <a:ext cx="642547" cy="1478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B09E2C6A-64DA-8704-340E-8BCFAFFC507C}"/>
              </a:ext>
            </a:extLst>
          </p:cNvPr>
          <p:cNvSpPr/>
          <p:nvPr/>
        </p:nvSpPr>
        <p:spPr>
          <a:xfrm>
            <a:off x="3706596" y="2434892"/>
            <a:ext cx="1158537" cy="923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92DCB195-729C-C146-9F54-134C433988CB}"/>
              </a:ext>
            </a:extLst>
          </p:cNvPr>
          <p:cNvCxnSpPr>
            <a:stCxn id="13" idx="4"/>
            <a:endCxn id="17" idx="1"/>
          </p:cNvCxnSpPr>
          <p:nvPr/>
        </p:nvCxnSpPr>
        <p:spPr>
          <a:xfrm rot="16200000" flipH="1">
            <a:off x="3064878" y="2254814"/>
            <a:ext cx="775104" cy="508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F969BABE-E3FB-9040-5A97-8EB3353D77E0}"/>
              </a:ext>
            </a:extLst>
          </p:cNvPr>
          <p:cNvCxnSpPr>
            <a:stCxn id="17" idx="0"/>
            <a:endCxn id="8" idx="1"/>
          </p:cNvCxnSpPr>
          <p:nvPr/>
        </p:nvCxnSpPr>
        <p:spPr>
          <a:xfrm rot="5400000" flipH="1" flipV="1">
            <a:off x="3865671" y="1290644"/>
            <a:ext cx="1564443" cy="72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378FB1DD-2823-3FA7-F0A1-5F4C5D888CD9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6358632" y="870450"/>
            <a:ext cx="1187068" cy="1307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C35D5B77-B704-D849-B26C-66957A0297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426"/>
          <a:stretch/>
        </p:blipFill>
        <p:spPr>
          <a:xfrm>
            <a:off x="4825992" y="4911570"/>
            <a:ext cx="1681253" cy="14714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6F207CE-3D89-77BC-0D81-627D3090F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2430" y="4245035"/>
            <a:ext cx="797950" cy="1265357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6123C-BDBA-07F3-F104-3B37C86986CD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3526144" y="3919772"/>
            <a:ext cx="272707" cy="37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A76070C3-4400-4029-673F-CB3476250718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5400000">
            <a:off x="6402088" y="3767960"/>
            <a:ext cx="408142" cy="1879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58F23C4D-D6D8-AC35-B2DD-03F3FE6D0C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193"/>
          <a:stretch/>
        </p:blipFill>
        <p:spPr>
          <a:xfrm>
            <a:off x="6633897" y="5007514"/>
            <a:ext cx="2224734" cy="1713521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0107AD20-3718-9A0E-B796-FD30EE374876}"/>
              </a:ext>
            </a:extLst>
          </p:cNvPr>
          <p:cNvCxnSpPr>
            <a:stCxn id="42" idx="0"/>
            <a:endCxn id="9" idx="2"/>
          </p:cNvCxnSpPr>
          <p:nvPr/>
        </p:nvCxnSpPr>
        <p:spPr>
          <a:xfrm rot="16200000" flipV="1">
            <a:off x="7393940" y="4655189"/>
            <a:ext cx="504085" cy="200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xmlns="" id="{426306E2-5926-26A5-A5C7-AE41B6BE54BA}"/>
              </a:ext>
            </a:extLst>
          </p:cNvPr>
          <p:cNvSpPr/>
          <p:nvPr/>
        </p:nvSpPr>
        <p:spPr>
          <a:xfrm>
            <a:off x="2537862" y="3702919"/>
            <a:ext cx="910999" cy="4610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FEEDE62-BA36-438B-1417-3FBF392926B2}"/>
              </a:ext>
            </a:extLst>
          </p:cNvPr>
          <p:cNvSpPr txBox="1"/>
          <p:nvPr/>
        </p:nvSpPr>
        <p:spPr>
          <a:xfrm>
            <a:off x="2650811" y="3766099"/>
            <a:ext cx="91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full!!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xmlns="" id="{42270A35-C929-2506-D16D-3E574A1165E8}"/>
              </a:ext>
            </a:extLst>
          </p:cNvPr>
          <p:cNvCxnSpPr>
            <a:stCxn id="3" idx="0"/>
            <a:endCxn id="50" idx="8"/>
          </p:cNvCxnSpPr>
          <p:nvPr/>
        </p:nvCxnSpPr>
        <p:spPr>
          <a:xfrm rot="5400000" flipH="1" flipV="1">
            <a:off x="2337448" y="4274109"/>
            <a:ext cx="518635" cy="413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6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IBM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student</dc:creator>
  <cp:lastModifiedBy>student</cp:lastModifiedBy>
  <cp:revision>1</cp:revision>
  <dcterms:created xsi:type="dcterms:W3CDTF">2022-11-24T09:44:18Z</dcterms:created>
  <dcterms:modified xsi:type="dcterms:W3CDTF">2022-11-24T09:45:27Z</dcterms:modified>
</cp:coreProperties>
</file>