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EE2C-0769-BE89-F5A7-440C072A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ED6FD-DAED-DC55-5E54-6CDA9ED69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DC69-262D-3602-F54A-C559ADF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A5C8-9913-C3DE-733B-11C604B8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756F-F493-1948-1E33-747E67C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1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788-1AE0-654F-C9B2-80D359E3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53596-8147-9664-769D-E70CB2F0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8D0D-488E-8932-66B9-00D4FF4D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1402-CC73-799C-0EDE-B2D3B0B1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8DDE-96A3-DF9B-1EA4-3CBB5392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B3BA4-E481-1DCA-0019-A061AB12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52F9-5182-C5C9-43EB-C1EB24EBB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2CF4-677D-2E9A-CF99-8C5C6DF4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13E4-6C5A-9FA2-6239-028B042B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083B-97B7-EB83-272F-B54829B5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1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7C9-776E-E7EC-B9AB-6E9AB9F6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28A7-FCD3-E615-5CD0-6F3DFD18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9A8F-8654-EF42-1D66-40DCE2D8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0A5C-205E-D1DF-761C-DB0DD14D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7629-4088-F2F1-47AE-2C8DF9FF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C8BA-9301-B5BC-6A78-405A2186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8E2F-0172-22BD-2CF0-1703236F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E612-18B8-03EB-1134-40ADEA89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109E-A5A9-801F-D670-F27D9922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B4FA-F3E5-4B15-344B-B623EF54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0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6CBE-2D1E-20CD-5A38-B748894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9E2D-6ADE-8535-2373-2950F122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FE55F-C4B5-BA54-F187-6BC2D922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A284-AEBA-065C-3A59-7EFE0C2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C725-263D-B3DF-ACEC-CE6869D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73DD-40A8-97D6-E234-4CC3012F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4FC-E895-BC6D-73B9-6D50E6C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4703-B5E3-1582-C0A7-1BC4B5EF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CE4B-BBE3-6A88-29C9-FCEAD8899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1F286-4C6A-E347-5C9D-4ABA47DD2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4853A-F721-D1D8-9E71-1FEB2BC83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368B2-E8C6-9658-B6D5-45E2ED24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BC68E-391B-F7B9-1288-DAB3F4F1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48074-A697-EF79-8DA4-4BD081CD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787A-E9D6-E34A-CDC1-655482B4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234FB-0918-1C76-8854-16DB66E5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A713C-F4F9-AAFA-4BF4-702BFD8E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005AE-89C0-8A10-ABDA-EF050A1B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2FA9D-31B4-BF44-9114-C80DBC61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283AD-9A85-947E-BF52-119848A2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87376-A269-C4B7-B262-91AE6305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8B2D-353B-AC1D-8568-A95B560F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FA35-373B-C67E-2C52-F407670D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8CD3-D6FE-B9E8-7A2E-06038C35B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9FAA-206B-A445-60BA-18128702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A1BC-52E5-E21F-0B33-928531CD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5DB2-BD36-29A1-E1F8-C81C31DE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73E5-2CFA-899B-5C54-D834B055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A06C-4031-E96D-24D7-3EC4DE4C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2F17-84D8-25D1-3A8F-0F449E3FE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5A08-EDD1-EC7D-9E80-18A716B0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C6469-BE30-61B8-0D97-6D70F08B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F9D7D-7FB7-5626-1F3E-B858CC5B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B2FAD-3B40-04CF-7729-9886F491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E54C-C7A2-A0BC-0218-0BF6BCEC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53A2-899C-3443-822B-2BF5B574C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9CE6-AA13-4E58-AE0B-7B77391FE45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6A0B-0929-4BD6-2637-7DE86D427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727A-5C75-B5B8-A2BB-25949EBA6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4749-21C9-43C4-80DF-96E3BD01B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4D334-F989-9B29-1290-380DF8DC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80" y="0"/>
            <a:ext cx="6190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73C97-C54B-0AA4-7340-48B352639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66837"/>
            <a:ext cx="6858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1B1A2-6384-1036-2FD1-856E5DF5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81075"/>
            <a:ext cx="6858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9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720819106054@hit.edu.in</dc:creator>
  <cp:lastModifiedBy>720819106054@hit.edu.in</cp:lastModifiedBy>
  <cp:revision>1</cp:revision>
  <dcterms:created xsi:type="dcterms:W3CDTF">2022-09-17T18:19:18Z</dcterms:created>
  <dcterms:modified xsi:type="dcterms:W3CDTF">2022-09-17T18:33:01Z</dcterms:modified>
</cp:coreProperties>
</file>