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1261170"/>
            <a:ext cx="8886550" cy="3577038"/>
          </a:xfrm>
        </p:spPr>
        <p:txBody>
          <a:bodyPr>
            <a:normAutofit/>
          </a:bodyPr>
          <a:p>
            <a:r>
              <a:rPr altLang="zh-CN" b="1" lang="en-US"/>
              <a:t>loT Based Safety Gadget for Child Safety Monitoring and</a:t>
            </a:r>
            <a:br>
              <a:rPr altLang="zh-CN" b="1" lang="en-US"/>
            </a:br>
            <a:r>
              <a:rPr altLang="zh-CN" b="1" lang="en-US"/>
              <a:t>Notification</a:t>
            </a:r>
            <a:endParaRPr altLang="zh-CN" b="1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087329" y="6465005"/>
            <a:ext cx="5981498" cy="238749"/>
          </a:xfrm>
        </p:spPr>
        <p:txBody>
          <a:bodyPr>
            <a:normAutofit fontScale="54167" lnSpcReduction="20000"/>
          </a:bodyPr>
          <a:p>
            <a:r>
              <a:rPr altLang="zh-CN" lang="en-US"/>
              <a:t>Team ID : PNT2022TMID10533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44780" y="388000"/>
            <a:ext cx="6054439" cy="6082001"/>
          </a:xfrm>
          <a:prstGeom prst="rect"/>
        </p:spPr>
      </p:pic>
      <p:sp>
        <p:nvSpPr>
          <p:cNvPr id="1048649" name="Subtitle 2"/>
          <p:cNvSpPr>
            <a:spLocks noGrp="1"/>
          </p:cNvSpPr>
          <p:nvPr/>
        </p:nvSpPr>
        <p:spPr>
          <a:xfrm>
            <a:off x="5087329" y="6465005"/>
            <a:ext cx="5981498" cy="238749"/>
          </a:xfrm>
          <a:prstGeom prst="rect"/>
        </p:spPr>
        <p:txBody>
          <a:bodyPr bIns="45720" lIns="91440" rIns="91440" rtlCol="0" tIns="45720" vert="horz">
            <a:normAutofit fontScale="54167" lnSpcReduction="20000"/>
          </a:bodyPr>
          <a:lstStyle>
            <a:lvl1pPr algn="ctr" defTabSz="914400" indent="0" marL="0">
              <a:lnSpc>
                <a:spcPct val="90000"/>
              </a:lnSpc>
              <a:spcBef>
                <a:spcPts val="1000"/>
              </a:spcBef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ctr" defTabSz="914400" indent="0" marL="457200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ctr" defTabSz="914400" indent="0" marL="914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ctr" defTabSz="914400" indent="0" marL="1371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ctr" defTabSz="914400" indent="0" marL="18288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ctr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ctr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ctr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ctr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lang="en-US">
                <a:latin typeface="Calibri"/>
              </a:rPr>
              <a:t>Team ID : PNT2022TMID10533</a:t>
            </a:r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1901</dc:creator>
  <dcterms:created xsi:type="dcterms:W3CDTF">2015-05-11T11:30:45Z</dcterms:created>
  <dcterms:modified xsi:type="dcterms:W3CDTF">2022-09-17T06:29:54Z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8350ee84c194481aa62209847e7bf6c6</vt:lpwstr>
  </property>
</Properties>
</file>