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4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3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0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87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8BD2-72A3-22DF-76B5-901658794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755" y="2408115"/>
            <a:ext cx="9448800" cy="1825096"/>
          </a:xfrm>
        </p:spPr>
        <p:txBody>
          <a:bodyPr/>
          <a:lstStyle/>
          <a:p>
            <a:r>
              <a:rPr lang="en-IN" dirty="0"/>
              <a:t>DISTRIBUTED EMBEDDED</a:t>
            </a:r>
            <a:br>
              <a:rPr lang="en-IN" dirty="0"/>
            </a:br>
            <a:r>
              <a:rPr lang="en-IN" dirty="0"/>
              <a:t>           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D46EC-08A7-1E6F-A6B2-470DAFC3067A}"/>
              </a:ext>
            </a:extLst>
          </p:cNvPr>
          <p:cNvSpPr txBox="1"/>
          <p:nvPr/>
        </p:nvSpPr>
        <p:spPr>
          <a:xfrm>
            <a:off x="3872088" y="543046"/>
            <a:ext cx="652497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St.Joseph</a:t>
            </a:r>
            <a:r>
              <a:rPr lang="en-US" sz="2800" dirty="0"/>
              <a:t> College Of Engineering</a:t>
            </a:r>
          </a:p>
          <a:p>
            <a:r>
              <a:rPr lang="en-US" dirty="0"/>
              <a:t>                           Sriperumbudur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CC7B4-CE6C-5794-B6F1-8C5BEA682C6B}"/>
              </a:ext>
            </a:extLst>
          </p:cNvPr>
          <p:cNvSpPr txBox="1"/>
          <p:nvPr/>
        </p:nvSpPr>
        <p:spPr>
          <a:xfrm>
            <a:off x="4842932" y="5014330"/>
            <a:ext cx="275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284AA-2248-17BC-8D4B-833BCEC372C6}"/>
              </a:ext>
            </a:extLst>
          </p:cNvPr>
          <p:cNvSpPr/>
          <p:nvPr/>
        </p:nvSpPr>
        <p:spPr>
          <a:xfrm>
            <a:off x="3668889" y="5681715"/>
            <a:ext cx="42333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accent1"/>
                </a:solidFill>
              </a:rPr>
              <a:t>Sugumaran,Vignesh,Logadeep</a:t>
            </a:r>
            <a:r>
              <a:rPr lang="en-IN" sz="1400" dirty="0">
                <a:solidFill>
                  <a:schemeClr val="accent1"/>
                </a:solidFill>
              </a:rPr>
              <a:t> </a:t>
            </a:r>
            <a:r>
              <a:rPr lang="en-IN" sz="1400" dirty="0" err="1">
                <a:solidFill>
                  <a:schemeClr val="accent1"/>
                </a:solidFill>
              </a:rPr>
              <a:t>kannan</a:t>
            </a:r>
            <a:endParaRPr lang="en-I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8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0D12-C95A-25B4-E84E-6C574C6DE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354" y="116264"/>
            <a:ext cx="9448800" cy="1825096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rgbClr val="FFFF00"/>
                </a:solidFill>
                <a:highlight>
                  <a:srgbClr val="800080"/>
                </a:highlight>
                <a:latin typeface="Broadway" panose="04040905080B02020502" pitchFamily="82" charset="0"/>
              </a:rPr>
              <a:t>CONTENT</a:t>
            </a:r>
            <a:br>
              <a:rPr lang="en-US" sz="4800" dirty="0">
                <a:highlight>
                  <a:srgbClr val="800080"/>
                </a:highlight>
              </a:rPr>
            </a:br>
            <a:endParaRPr lang="en-IN" sz="4800" dirty="0">
              <a:highlight>
                <a:srgbClr val="800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DADB1-07BD-3F88-E911-3B22CED7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72" y="1822841"/>
            <a:ext cx="10724002" cy="294367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</a:rPr>
              <a:t>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</a:rPr>
              <a:t>WHY DISTRIBUTED EMBEDDED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</a:rPr>
              <a:t>DISTRIBUTION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</a:rPr>
              <a:t>NETWORK ABSTRACTION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</a:rPr>
              <a:t>OSI LAYER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</a:rPr>
              <a:t>HARWARE AND SOFTWARE  ARCHITECTURES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7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06705 0.04005 C 0.08099 0.04908 0.10195 0.05394 0.12395 0.05394 C 0.14895 0.05394 0.16901 0.04908 0.18294 0.04005 L 0.25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06705 0.04005 C 0.08099 0.04907 0.10195 0.05394 0.12395 0.05394 C 0.14895 0.05394 0.16901 0.04907 0.18294 0.04005 L 0.25 0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06705 0.04004 C 0.08099 0.04907 0.10195 0.05393 0.12396 0.05393 C 0.14896 0.05393 0.16901 0.04907 0.18294 0.04004 L 0.25 2.96296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6706 0.04005 C 0.08099 0.04908 0.10196 0.05394 0.12396 0.05394 C 0.14896 0.05394 0.16901 0.04908 0.18295 0.04005 L 0.25 -4.0740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6706 0.04005 C 0.08099 0.04908 0.10195 0.05394 0.12396 0.05394 C 0.14896 0.05394 0.16901 0.04908 0.18294 0.04005 L 0.25 -1.1111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706 0.04004 C 0.08099 0.04907 0.10195 0.05393 0.12396 0.05393 C 0.14896 0.05393 0.16901 0.04907 0.18294 0.04004 L 0.25 1.85185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6107-2F4C-2577-FA43-9022D4D0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99" y="233468"/>
            <a:ext cx="4202288" cy="1293028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DEFINITION</a:t>
            </a:r>
            <a:endParaRPr lang="en-IN" u="sng" dirty="0">
              <a:solidFill>
                <a:srgbClr val="FFFF00"/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84387-7319-F433-E494-73EC1D97C237}"/>
              </a:ext>
            </a:extLst>
          </p:cNvPr>
          <p:cNvSpPr txBox="1"/>
          <p:nvPr/>
        </p:nvSpPr>
        <p:spPr>
          <a:xfrm>
            <a:off x="1580443" y="1760849"/>
            <a:ext cx="968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 distributed embedded system </a:t>
            </a:r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comprises both hardware and software components interacting each other via some channels or interconnection network.</a:t>
            </a:r>
            <a:endParaRPr lang="en-US" sz="2400" b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080E8-6799-B597-29EA-6396BA72582A}"/>
              </a:ext>
            </a:extLst>
          </p:cNvPr>
          <p:cNvSpPr txBox="1"/>
          <p:nvPr/>
        </p:nvSpPr>
        <p:spPr>
          <a:xfrm>
            <a:off x="1580443" y="3429884"/>
            <a:ext cx="879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a distributed embedded system ,several processing elements are connected by a network that allows them to communicate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360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56D83-5859-1D0E-D8FA-DE7765EB0EA8}"/>
              </a:ext>
            </a:extLst>
          </p:cNvPr>
          <p:cNvSpPr txBox="1"/>
          <p:nvPr/>
        </p:nvSpPr>
        <p:spPr>
          <a:xfrm>
            <a:off x="4617155" y="382995"/>
            <a:ext cx="43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80"/>
                </a:highlight>
                <a:latin typeface="Arial Black" panose="020B0A04020102020204" pitchFamily="34" charset="0"/>
              </a:rPr>
              <a:t>Why distributed </a:t>
            </a:r>
            <a:endParaRPr lang="en-IN" sz="36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620E6-6F00-02FF-9AED-FD02341CC57D}"/>
              </a:ext>
            </a:extLst>
          </p:cNvPr>
          <p:cNvSpPr txBox="1"/>
          <p:nvPr/>
        </p:nvSpPr>
        <p:spPr>
          <a:xfrm flipH="1">
            <a:off x="2336799" y="1750634"/>
            <a:ext cx="85343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HIGHER PERFORMANCE AT LOWER COST.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IMPORVED DEBUGGING.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MAY BUY SUBSYSTEMS THAT HAVE EMBEDDED PROCESSORS.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IS NECESSARY BECAUSE THE DEVICES THAT THE PROCESSING ELEMENTS COMMUNICATES WITH ARE PHYSICALLY SEPRATED.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510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9C030-BE19-AB93-F48E-B4DB95145EE9}"/>
              </a:ext>
            </a:extLst>
          </p:cNvPr>
          <p:cNvSpPr/>
          <p:nvPr/>
        </p:nvSpPr>
        <p:spPr>
          <a:xfrm>
            <a:off x="643465" y="2389276"/>
            <a:ext cx="2884029" cy="857955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55F73-734B-0526-5CED-4C75CCBC3C18}"/>
              </a:ext>
            </a:extLst>
          </p:cNvPr>
          <p:cNvSpPr/>
          <p:nvPr/>
        </p:nvSpPr>
        <p:spPr>
          <a:xfrm>
            <a:off x="8585486" y="4938891"/>
            <a:ext cx="3053357" cy="857956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PROCESSING ELEMENT 5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Bodoni MT" panose="02070603080606020203" pitchFamily="18" charset="0"/>
              </a:rPr>
              <a:t>MICROCONTROLLER)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27F4-E72D-F92E-A0F3-0AC9CFEECFBF}"/>
              </a:ext>
            </a:extLst>
          </p:cNvPr>
          <p:cNvSpPr/>
          <p:nvPr/>
        </p:nvSpPr>
        <p:spPr>
          <a:xfrm>
            <a:off x="581094" y="4938891"/>
            <a:ext cx="3053357" cy="857955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PROCESSING ELEMENT 4</a:t>
            </a:r>
          </a:p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               (ASIC)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BF940-CC79-5091-C8E7-03D701A13836}"/>
              </a:ext>
            </a:extLst>
          </p:cNvPr>
          <p:cNvSpPr/>
          <p:nvPr/>
        </p:nvSpPr>
        <p:spPr>
          <a:xfrm>
            <a:off x="4471601" y="2421463"/>
            <a:ext cx="3005527" cy="857955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8207FA-B539-79A5-FEE2-3A14E84561AE}"/>
              </a:ext>
            </a:extLst>
          </p:cNvPr>
          <p:cNvSpPr/>
          <p:nvPr/>
        </p:nvSpPr>
        <p:spPr>
          <a:xfrm>
            <a:off x="8878711" y="2448922"/>
            <a:ext cx="2878665" cy="857955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PROCESSING ELEMENT 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(Digital signal processing)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56F40-391D-AD19-3D9B-7F64ED2C4311}"/>
              </a:ext>
            </a:extLst>
          </p:cNvPr>
          <p:cNvSpPr txBox="1"/>
          <p:nvPr/>
        </p:nvSpPr>
        <p:spPr>
          <a:xfrm flipH="1">
            <a:off x="581094" y="2495087"/>
            <a:ext cx="316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PROCESSING ELEMENT 1</a:t>
            </a:r>
          </a:p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             (16-BIT CPU)</a:t>
            </a:r>
            <a:endParaRPr lang="en-IN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AAC89-D221-D401-3676-EAC8F99ADB40}"/>
              </a:ext>
            </a:extLst>
          </p:cNvPr>
          <p:cNvSpPr txBox="1"/>
          <p:nvPr/>
        </p:nvSpPr>
        <p:spPr>
          <a:xfrm>
            <a:off x="4420660" y="2448922"/>
            <a:ext cx="31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PROCESSING ELEMENT 2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D555F-439E-ADA0-63BC-83CEAA9E7719}"/>
              </a:ext>
            </a:extLst>
          </p:cNvPr>
          <p:cNvSpPr txBox="1"/>
          <p:nvPr/>
        </p:nvSpPr>
        <p:spPr>
          <a:xfrm>
            <a:off x="5156341" y="2783375"/>
            <a:ext cx="14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(SENSORS)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A669991-E522-215C-BBF7-EB3449884259}"/>
              </a:ext>
            </a:extLst>
          </p:cNvPr>
          <p:cNvSpPr/>
          <p:nvPr/>
        </p:nvSpPr>
        <p:spPr>
          <a:xfrm>
            <a:off x="451413" y="3784108"/>
            <a:ext cx="11187430" cy="369332"/>
          </a:xfrm>
          <a:prstGeom prst="leftRightArrow">
            <a:avLst/>
          </a:prstGeom>
          <a:solidFill>
            <a:schemeClr val="accent5"/>
          </a:solidFill>
          <a:ln>
            <a:solidFill>
              <a:srgbClr val="FFFF0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0B50CE-F368-5C9A-11D4-64D28A30B2D2}"/>
              </a:ext>
            </a:extLst>
          </p:cNvPr>
          <p:cNvCxnSpPr>
            <a:cxnSpLocks/>
          </p:cNvCxnSpPr>
          <p:nvPr/>
        </p:nvCxnSpPr>
        <p:spPr>
          <a:xfrm flipH="1">
            <a:off x="2085480" y="3279418"/>
            <a:ext cx="1" cy="6062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C1F961-1045-5459-9C30-50166F7E4198}"/>
              </a:ext>
            </a:extLst>
          </p:cNvPr>
          <p:cNvCxnSpPr>
            <a:cxnSpLocks/>
          </p:cNvCxnSpPr>
          <p:nvPr/>
        </p:nvCxnSpPr>
        <p:spPr>
          <a:xfrm>
            <a:off x="10318043" y="3306877"/>
            <a:ext cx="0" cy="55059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B5417A-E06E-4DF7-11CF-3F7535AC58B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107773" y="4153440"/>
            <a:ext cx="0" cy="7854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7A9CE-DB6E-829D-2063-D82B2ACAD2D4}"/>
              </a:ext>
            </a:extLst>
          </p:cNvPr>
          <p:cNvCxnSpPr>
            <a:cxnSpLocks/>
          </p:cNvCxnSpPr>
          <p:nvPr/>
        </p:nvCxnSpPr>
        <p:spPr>
          <a:xfrm>
            <a:off x="10323043" y="4046581"/>
            <a:ext cx="0" cy="8923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6D4024-B651-1B21-1952-83046E87888C}"/>
              </a:ext>
            </a:extLst>
          </p:cNvPr>
          <p:cNvCxnSpPr>
            <a:cxnSpLocks/>
          </p:cNvCxnSpPr>
          <p:nvPr/>
        </p:nvCxnSpPr>
        <p:spPr>
          <a:xfrm flipH="1">
            <a:off x="5884474" y="3238738"/>
            <a:ext cx="1" cy="6062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C78858-6FFD-D8B3-227A-330D9305BE24}"/>
              </a:ext>
            </a:extLst>
          </p:cNvPr>
          <p:cNvSpPr txBox="1"/>
          <p:nvPr/>
        </p:nvSpPr>
        <p:spPr>
          <a:xfrm>
            <a:off x="10318043" y="4176833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8F206-CFF2-C9CB-8EC3-EE20950AF4A6}"/>
              </a:ext>
            </a:extLst>
          </p:cNvPr>
          <p:cNvSpPr txBox="1"/>
          <p:nvPr/>
        </p:nvSpPr>
        <p:spPr>
          <a:xfrm>
            <a:off x="4420660" y="676640"/>
            <a:ext cx="8843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DISTRIBUTED</a:t>
            </a:r>
            <a:r>
              <a:rPr lang="en-US" sz="2800" i="1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 </a:t>
            </a:r>
            <a:r>
              <a:rPr lang="en-US" sz="2800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EMBEDDED</a:t>
            </a:r>
            <a:r>
              <a:rPr lang="en-US" sz="2800" i="1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 </a:t>
            </a:r>
          </a:p>
          <a:p>
            <a:r>
              <a:rPr lang="en-US" sz="2800" i="1" dirty="0">
                <a:solidFill>
                  <a:srgbClr val="FFFF00"/>
                </a:solidFill>
                <a:latin typeface="Arial Black" panose="020B0A04020102020204" pitchFamily="34" charset="0"/>
              </a:rPr>
              <a:t>                 </a:t>
            </a:r>
            <a:r>
              <a:rPr lang="en-US" sz="2800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SYSTEM</a:t>
            </a:r>
            <a:endParaRPr lang="en-IN" sz="2800" u="sng" dirty="0">
              <a:solidFill>
                <a:srgbClr val="FFFF00"/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1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1418-F070-7C2F-A5B3-05539BBDF5BF}"/>
              </a:ext>
            </a:extLst>
          </p:cNvPr>
          <p:cNvSpPr txBox="1"/>
          <p:nvPr/>
        </p:nvSpPr>
        <p:spPr>
          <a:xfrm>
            <a:off x="4147930" y="715618"/>
            <a:ext cx="496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NETWORK ABSTRACTIONS</a:t>
            </a:r>
            <a:endParaRPr lang="en-IN" sz="2400" i="1" u="sng" dirty="0">
              <a:solidFill>
                <a:srgbClr val="FFFF00"/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27017-A6B3-EF98-8B73-53028182ED2B}"/>
              </a:ext>
            </a:extLst>
          </p:cNvPr>
          <p:cNvSpPr txBox="1"/>
          <p:nvPr/>
        </p:nvSpPr>
        <p:spPr>
          <a:xfrm>
            <a:off x="1252331" y="1702977"/>
            <a:ext cx="968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INTERNATIONAL STANDARDS ORGANISATION DEVELOPED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THE OPEN SYSTEMS INTERCONNECTION(OSI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) </a:t>
            </a:r>
            <a:r>
              <a:rPr lang="en-US" sz="2400" dirty="0"/>
              <a:t>MODEL TO DESCRIBE NETWORKS.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1E5A4-7454-AA52-9F16-987748B97DB5}"/>
              </a:ext>
            </a:extLst>
          </p:cNvPr>
          <p:cNvSpPr txBox="1"/>
          <p:nvPr/>
        </p:nvSpPr>
        <p:spPr>
          <a:xfrm flipH="1">
            <a:off x="1252330" y="3429000"/>
            <a:ext cx="486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7 LAYER MODEL </a:t>
            </a:r>
            <a:endParaRPr lang="en-IN" sz="32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9CC41-BBBB-06E3-F3FF-A18E896BD124}"/>
              </a:ext>
            </a:extLst>
          </p:cNvPr>
          <p:cNvSpPr txBox="1"/>
          <p:nvPr/>
        </p:nvSpPr>
        <p:spPr>
          <a:xfrm flipH="1">
            <a:off x="1252330" y="4739524"/>
            <a:ext cx="9687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EACH LAYER DEALS WITH A PARTICULAR ASPECT OF NETWORK COMMUNICATION.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42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18E67-9D54-DA29-BFDB-CB48F9DC05FB}"/>
              </a:ext>
            </a:extLst>
          </p:cNvPr>
          <p:cNvSpPr txBox="1"/>
          <p:nvPr/>
        </p:nvSpPr>
        <p:spPr>
          <a:xfrm flipH="1">
            <a:off x="5181601" y="516835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OSI LAYERS</a:t>
            </a:r>
            <a:endParaRPr lang="en-IN" sz="3600" dirty="0">
              <a:solidFill>
                <a:srgbClr val="FFFF00"/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F7A25A-D238-1B12-7134-2D9FF0056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74857"/>
              </p:ext>
            </p:extLst>
          </p:nvPr>
        </p:nvGraphicFramePr>
        <p:xfrm>
          <a:off x="1325218" y="1550504"/>
          <a:ext cx="4770782" cy="501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782">
                  <a:extLst>
                    <a:ext uri="{9D8B030D-6E8A-4147-A177-3AD203B41FA5}">
                      <a16:colId xmlns:a16="http://schemas.microsoft.com/office/drawing/2014/main" val="1709533564"/>
                    </a:ext>
                  </a:extLst>
                </a:gridCol>
              </a:tblGrid>
              <a:tr h="7165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          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7. APPLICATION LAYER</a:t>
                      </a:r>
                      <a:endParaRPr lang="en-IN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79857"/>
                  </a:ext>
                </a:extLst>
              </a:tr>
              <a:tr h="716564">
                <a:tc>
                  <a:txBody>
                    <a:bodyPr/>
                    <a:lstStyle/>
                    <a:p>
                      <a:r>
                        <a:rPr lang="en-US" dirty="0"/>
                        <a:t>                6.PRESENTATION 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05747"/>
                  </a:ext>
                </a:extLst>
              </a:tr>
              <a:tr h="716564">
                <a:tc>
                  <a:txBody>
                    <a:bodyPr/>
                    <a:lstStyle/>
                    <a:p>
                      <a:r>
                        <a:rPr lang="en-US" dirty="0"/>
                        <a:t>                 5.SESSION 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98637"/>
                  </a:ext>
                </a:extLst>
              </a:tr>
              <a:tr h="716564">
                <a:tc>
                  <a:txBody>
                    <a:bodyPr/>
                    <a:lstStyle/>
                    <a:p>
                      <a:r>
                        <a:rPr lang="en-US" dirty="0"/>
                        <a:t>                4.TRANSPORT 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4161"/>
                  </a:ext>
                </a:extLst>
              </a:tr>
              <a:tr h="716564">
                <a:tc>
                  <a:txBody>
                    <a:bodyPr/>
                    <a:lstStyle/>
                    <a:p>
                      <a:r>
                        <a:rPr lang="en-US" dirty="0"/>
                        <a:t>                3.NETWORK 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9692"/>
                  </a:ext>
                </a:extLst>
              </a:tr>
              <a:tr h="716564">
                <a:tc>
                  <a:txBody>
                    <a:bodyPr/>
                    <a:lstStyle/>
                    <a:p>
                      <a:r>
                        <a:rPr lang="en-US" dirty="0"/>
                        <a:t>                2.DATA LINK 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77854"/>
                  </a:ext>
                </a:extLst>
              </a:tr>
              <a:tr h="716564">
                <a:tc>
                  <a:txBody>
                    <a:bodyPr/>
                    <a:lstStyle/>
                    <a:p>
                      <a:r>
                        <a:rPr lang="en-US" dirty="0"/>
                        <a:t>                1.PHYSICAL 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296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64BB88-9FF6-F63F-4645-6D8AEDA4F457}"/>
              </a:ext>
            </a:extLst>
          </p:cNvPr>
          <p:cNvSpPr txBox="1"/>
          <p:nvPr/>
        </p:nvSpPr>
        <p:spPr>
          <a:xfrm>
            <a:off x="6308035" y="164327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use interface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203A2-D6D9-8E7B-7C39-6B1EC95F53AC}"/>
              </a:ext>
            </a:extLst>
          </p:cNvPr>
          <p:cNvSpPr txBox="1"/>
          <p:nvPr/>
        </p:nvSpPr>
        <p:spPr>
          <a:xfrm>
            <a:off x="6308035" y="2304152"/>
            <a:ext cx="3538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Application dialog control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37173-E338-06B9-F152-415C5FCB87B5}"/>
              </a:ext>
            </a:extLst>
          </p:cNvPr>
          <p:cNvSpPr txBox="1"/>
          <p:nvPr/>
        </p:nvSpPr>
        <p:spPr>
          <a:xfrm>
            <a:off x="6308034" y="3877700"/>
            <a:ext cx="33793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IN" dirty="0"/>
              <a:t>End to end service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Reliable data transport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Mechanical, electrical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DC893-CE90-6299-D2B7-64C6DAD5365F}"/>
              </a:ext>
            </a:extLst>
          </p:cNvPr>
          <p:cNvSpPr txBox="1"/>
          <p:nvPr/>
        </p:nvSpPr>
        <p:spPr>
          <a:xfrm flipH="1">
            <a:off x="6400137" y="3873812"/>
            <a:ext cx="16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44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E64DA-0B49-915D-8813-EA508CA8818A}"/>
              </a:ext>
            </a:extLst>
          </p:cNvPr>
          <p:cNvSpPr txBox="1"/>
          <p:nvPr/>
        </p:nvSpPr>
        <p:spPr>
          <a:xfrm>
            <a:off x="2690191" y="757103"/>
            <a:ext cx="950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HARWARE AND SOFTWARE  ARCHITECTURE  </a:t>
            </a:r>
            <a:endParaRPr lang="en-IN" sz="2800" dirty="0">
              <a:solidFill>
                <a:srgbClr val="FFFF00"/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23CBD-EB8A-AF7D-F89B-A7C373050613}"/>
              </a:ext>
            </a:extLst>
          </p:cNvPr>
          <p:cNvSpPr txBox="1"/>
          <p:nvPr/>
        </p:nvSpPr>
        <p:spPr>
          <a:xfrm>
            <a:off x="1656522" y="1842053"/>
            <a:ext cx="90909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Century Gothic" panose="020B0502020202020204" pitchFamily="34" charset="0"/>
              </a:rPr>
              <a:t>Distributed embedded systems can be organized in many different ways 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Century Gothic" panose="020B0502020202020204" pitchFamily="34" charset="0"/>
              </a:rPr>
              <a:t>depending upon the needs of the application and cost constraints.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T</a:t>
            </a:r>
            <a:r>
              <a:rPr lang="en-US" sz="2400" b="0" i="0" dirty="0">
                <a:effectLst/>
                <a:latin typeface="Century Gothic" panose="020B0502020202020204" pitchFamily="34" charset="0"/>
              </a:rPr>
              <a:t>he different types of interconnection networks  are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en-IN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oint-to-point network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Bus Arbitration</a:t>
            </a:r>
          </a:p>
          <a:p>
            <a:pPr algn="l"/>
            <a:r>
              <a:rPr lang="en-US" sz="2400" b="0" i="0" dirty="0">
                <a:effectLst/>
                <a:latin typeface="Century Gothic" panose="020B0502020202020204" pitchFamily="34" charset="0"/>
              </a:rPr>
              <a:t>                      Fixed-Same order of resolution </a:t>
            </a:r>
            <a:r>
              <a:rPr lang="en-US" sz="2400" b="0" i="0" dirty="0" err="1">
                <a:effectLst/>
                <a:latin typeface="Century Gothic" panose="020B0502020202020204" pitchFamily="34" charset="0"/>
              </a:rPr>
              <a:t>everytime</a:t>
            </a:r>
            <a:endParaRPr lang="en-US" sz="2400" b="0" i="0" dirty="0"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US" sz="2400" dirty="0">
                <a:latin typeface="Century Gothic" panose="020B0502020202020204" pitchFamily="34" charset="0"/>
              </a:rPr>
              <a:t>                      Fair-every PE has same </a:t>
            </a:r>
            <a:r>
              <a:rPr lang="en-US" sz="2400" dirty="0" err="1">
                <a:latin typeface="Century Gothic" panose="020B0502020202020204" pitchFamily="34" charset="0"/>
              </a:rPr>
              <a:t>acess</a:t>
            </a:r>
            <a:r>
              <a:rPr lang="en-US" sz="2400" dirty="0">
                <a:latin typeface="Century Gothic" panose="020B0502020202020204" pitchFamily="34" charset="0"/>
              </a:rPr>
              <a:t> over long periods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C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rossbar Network</a:t>
            </a:r>
            <a:endParaRPr lang="en-US" sz="24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ff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3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16FCFD-7935-42A5-1DA1-0F98F710C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731" y="1830652"/>
            <a:ext cx="9448800" cy="1825096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00"/>
                </a:solidFill>
                <a:highlight>
                  <a:srgbClr val="008080"/>
                </a:highlight>
                <a:latin typeface="Algerian" panose="04020705040A02060702" pitchFamily="82" charset="0"/>
              </a:rPr>
              <a:t>THANK</a:t>
            </a:r>
            <a:endParaRPr lang="en-IN" sz="9600" dirty="0">
              <a:solidFill>
                <a:srgbClr val="FFFF00"/>
              </a:solidFill>
              <a:highlight>
                <a:srgbClr val="008080"/>
              </a:highlight>
              <a:latin typeface="Algerian" panose="04020705040A02060702" pitchFamily="82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0B477F-3D87-DB1A-F1DE-BE9CA039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31166"/>
            <a:ext cx="9448800" cy="6858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                </a:t>
            </a:r>
            <a:r>
              <a:rPr lang="en-US" sz="38400" dirty="0">
                <a:solidFill>
                  <a:srgbClr val="FFFF00"/>
                </a:solidFill>
                <a:highlight>
                  <a:srgbClr val="008080"/>
                </a:highlight>
                <a:latin typeface="Algerian" panose="04020705040A02060702" pitchFamily="82" charset="0"/>
              </a:rPr>
              <a:t>YOU</a:t>
            </a:r>
            <a:endParaRPr lang="en-IN" sz="38400" dirty="0">
              <a:solidFill>
                <a:srgbClr val="FFFF00"/>
              </a:solidFill>
              <a:highlight>
                <a:srgbClr val="00808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30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302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Black</vt:lpstr>
      <vt:lpstr>Bodoni MT</vt:lpstr>
      <vt:lpstr>Broadway</vt:lpstr>
      <vt:lpstr>Century Gothic</vt:lpstr>
      <vt:lpstr>ff2</vt:lpstr>
      <vt:lpstr>Wingdings</vt:lpstr>
      <vt:lpstr>Vapor Trail</vt:lpstr>
      <vt:lpstr>DISTRIBUTED EMBEDDED             SYSTEM</vt:lpstr>
      <vt:lpstr>CONTENT 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EMBEDDED             SYSTEM</dc:title>
  <dc:creator>durga dharshini</dc:creator>
  <cp:lastModifiedBy>durga dharshini</cp:lastModifiedBy>
  <cp:revision>1</cp:revision>
  <dcterms:created xsi:type="dcterms:W3CDTF">2022-11-03T18:05:15Z</dcterms:created>
  <dcterms:modified xsi:type="dcterms:W3CDTF">2022-11-03T21:16:53Z</dcterms:modified>
</cp:coreProperties>
</file>