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128" autoAdjust="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F2F0-60C8-829C-05DD-07D24450A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F1B9F-C9D9-9616-32F0-1C67592C8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435DF-54EB-9810-EFAC-3A390149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888A-019B-4AFF-AA0C-74E7EAC7954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7C51A-6564-0B96-8AC5-F3667320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0FE50-D231-6168-79CB-7C543CC9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CEBA-7938-4998-8F3D-7B93B5AD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16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EEE0-8B06-EB15-9BA6-DAE7331F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16085-19D1-59AC-853D-F5E866810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0349B-0383-8286-0193-8A54951D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888A-019B-4AFF-AA0C-74E7EAC7954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E5D2F-B2D4-EB6D-6C3B-F7864490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26EF2-70CB-EDA2-80CC-A9C3D438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CEBA-7938-4998-8F3D-7B93B5AD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9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7280B-65D8-409B-B254-4F23944D2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38D24-040A-4666-D498-EEA8B4D6A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585A-579B-14AA-4952-33932374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888A-019B-4AFF-AA0C-74E7EAC7954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015F8-95D3-2C18-FA62-6E1FD01A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7BEC-58E7-5A88-2AFC-552031F6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CEBA-7938-4998-8F3D-7B93B5AD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19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2A56-B81E-7DE1-90D3-E88DD497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A3FB7-1541-4E4B-A8C1-32BE92F11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F48E-A486-BF87-F29F-69E82AD7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888A-019B-4AFF-AA0C-74E7EAC7954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EFAD3-772E-47B0-F8D1-0DEE8FA1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74CC4-4931-88A0-F3C9-311AAD55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CEBA-7938-4998-8F3D-7B93B5AD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00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DDDE-BF4F-A115-AB86-241FC6E6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1602A-0287-9C6D-93DE-A3AAEBF8C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139AE-70B6-A988-3CF2-42B43C26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888A-019B-4AFF-AA0C-74E7EAC7954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725F2-F602-D0BF-AF1F-989BC705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8BAA5-3CB5-14E0-77B1-C8A3D9FF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CEBA-7938-4998-8F3D-7B93B5AD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76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A33C-CF99-08F0-9672-5028CB83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7DB6-3BDE-F15D-7473-BAF9A410B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DA2A7-D661-7BBC-AA9C-E4C4AD88A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1036C-0EC7-3E64-7C72-A9ED9AEB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888A-019B-4AFF-AA0C-74E7EAC7954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5D1A1-AEDB-EFAA-E355-37D8085C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3F8BE-F2DE-8932-22D0-7BD82DF4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CEBA-7938-4998-8F3D-7B93B5AD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74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1BF6-E8BA-7F39-A8AC-409997D4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F1A4C-515D-6FE1-9BC9-7CA413F46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C1108-F363-415C-717D-450E6A783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CD5B8-65CC-F2CA-DA86-B7880DC64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128B8-6E17-8E5A-AF4D-71A327419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5DFCF-EDD9-7620-276B-1543177F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888A-019B-4AFF-AA0C-74E7EAC7954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27AFA-23A9-474B-1E3E-0F43596E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F91D1-4673-06E3-7757-B4A222D7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CEBA-7938-4998-8F3D-7B93B5AD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2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4C93-060E-7701-2ECF-85942699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FCCCB-1E99-949F-BF9A-B6453EAE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888A-019B-4AFF-AA0C-74E7EAC7954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FDD34-564A-430C-6AF9-B4274648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1F89F-0AD9-4B46-7B6A-F9E6178D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CEBA-7938-4998-8F3D-7B93B5AD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35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F108A-8BF2-B4CD-0063-8CBE8F7F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888A-019B-4AFF-AA0C-74E7EAC7954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9EDC0-D3AF-339F-0FCA-EE19560A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B0A20-2154-B4E1-798C-47B461C8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CEBA-7938-4998-8F3D-7B93B5AD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29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A943-CE69-F790-F72D-68DCADB1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8B04-5621-DF4E-E8C5-BF7B1E7E6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8252D-1CAA-E5A4-D7D4-8EF848F5D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7229D-A508-854F-8BC5-071E0F3F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888A-019B-4AFF-AA0C-74E7EAC7954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F2BC8-DF7E-48DD-F280-9AB286FC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0DB83-3598-BBBB-E0F5-5C4A2E68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CEBA-7938-4998-8F3D-7B93B5AD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63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7222-630C-BC29-1284-3335D941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D9179-F6A8-B50A-D133-33B0B28B9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FB724-D5F5-3519-46EF-3FB7B2B4B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BDD38-9956-4CF2-DE45-4077FD97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888A-019B-4AFF-AA0C-74E7EAC7954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C2AE8-378E-0663-CD6D-1DF04529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C54DB-C9FD-D33D-1308-35AC4EDD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6CEBA-7938-4998-8F3D-7B93B5AD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58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D226D6-78C6-4794-5DC5-CDF6C681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4339B-05C6-CA00-1136-65191F913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72D69-989C-1982-9F7C-B1DBEB7E7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4888A-019B-4AFF-AA0C-74E7EAC7954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C7581-B7D2-9B47-F37B-9305076D3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32B8-4010-64B7-3EA7-4C0537C39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6CEBA-7938-4998-8F3D-7B93B5AD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1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0A2C53-ACDF-8F61-81EF-4B999DEF0B99}"/>
              </a:ext>
            </a:extLst>
          </p:cNvPr>
          <p:cNvSpPr/>
          <p:nvPr/>
        </p:nvSpPr>
        <p:spPr>
          <a:xfrm>
            <a:off x="918882" y="417153"/>
            <a:ext cx="9852210" cy="575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9DAA29-1846-8E3E-210F-90978D101E72}"/>
              </a:ext>
            </a:extLst>
          </p:cNvPr>
          <p:cNvSpPr/>
          <p:nvPr/>
        </p:nvSpPr>
        <p:spPr>
          <a:xfrm>
            <a:off x="5047129" y="2563906"/>
            <a:ext cx="1595718" cy="1497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Parkinson</a:t>
            </a:r>
          </a:p>
          <a:p>
            <a:pPr algn="ctr"/>
            <a:r>
              <a:rPr lang="en-US" dirty="0"/>
              <a:t>Disease Detection</a:t>
            </a:r>
            <a:endParaRPr lang="en-IN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5C924-D32D-8D81-0DD5-DEFA7AD6A1B4}"/>
              </a:ext>
            </a:extLst>
          </p:cNvPr>
          <p:cNvCxnSpPr>
            <a:cxnSpLocks/>
          </p:cNvCxnSpPr>
          <p:nvPr/>
        </p:nvCxnSpPr>
        <p:spPr>
          <a:xfrm flipH="1">
            <a:off x="11223812" y="4325665"/>
            <a:ext cx="26894" cy="13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FFA5269-62A3-BA3A-DF56-7E414B087805}"/>
              </a:ext>
            </a:extLst>
          </p:cNvPr>
          <p:cNvSpPr/>
          <p:nvPr/>
        </p:nvSpPr>
        <p:spPr>
          <a:xfrm>
            <a:off x="6163232" y="817013"/>
            <a:ext cx="4317199" cy="16405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	        THINKS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Why people loss thoughts during conversation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Why do people experience slowness of speech, difficulty in remembering names, numbers,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 the affected people be identified?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295349-FE21-0AED-BB38-6AFB28E7CC26}"/>
              </a:ext>
            </a:extLst>
          </p:cNvPr>
          <p:cNvSpPr/>
          <p:nvPr/>
        </p:nvSpPr>
        <p:spPr>
          <a:xfrm>
            <a:off x="1085337" y="668215"/>
            <a:ext cx="3961792" cy="24515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Offers an opportunity to help researchers find better ways to safely detect, treat, or prevent 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Early diagnosis and treatment of PD are paramount to reducing the risk of disease progression, limiting the effects of PD on QoL, and potentially lowering long-term treatment costs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4ECCE30-C15E-309A-4D95-CD66DB32471A}"/>
              </a:ext>
            </a:extLst>
          </p:cNvPr>
          <p:cNvSpPr/>
          <p:nvPr/>
        </p:nvSpPr>
        <p:spPr>
          <a:xfrm>
            <a:off x="6430185" y="3836217"/>
            <a:ext cx="4128244" cy="17309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                       FEELS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Loss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Anxious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Unhappy, frightened and panicked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Stiff limbs during the day and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Severe headaches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7ADBAA2-02E8-076C-6F45-BAB87D670F6B}"/>
              </a:ext>
            </a:extLst>
          </p:cNvPr>
          <p:cNvSpPr/>
          <p:nvPr/>
        </p:nvSpPr>
        <p:spPr>
          <a:xfrm>
            <a:off x="1112838" y="3447953"/>
            <a:ext cx="3629983" cy="21192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Identifies on the basis of </a:t>
            </a:r>
            <a:r>
              <a:rPr lang="en-IN" sz="1600" b="0" i="0" dirty="0">
                <a:solidFill>
                  <a:srgbClr val="24292F"/>
                </a:solidFill>
                <a:effectLst/>
                <a:latin typeface="-apple-system"/>
              </a:rPr>
              <a:t>voice - PD detection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 be diagnosed at early stage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CAB0CF0-1B5B-16E0-376A-9D1A304E6441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flipH="1" flipV="1">
            <a:off x="5844987" y="417153"/>
            <a:ext cx="1" cy="2146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573D8FF-1BF2-A43C-B797-31B711B8465A}"/>
              </a:ext>
            </a:extLst>
          </p:cNvPr>
          <p:cNvCxnSpPr/>
          <p:nvPr/>
        </p:nvCxnSpPr>
        <p:spPr>
          <a:xfrm flipH="1" flipV="1">
            <a:off x="5844986" y="4056828"/>
            <a:ext cx="1" cy="2126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14D35D-4FCD-4880-9142-785D0B10E34B}"/>
              </a:ext>
            </a:extLst>
          </p:cNvPr>
          <p:cNvCxnSpPr>
            <a:stCxn id="5" idx="2"/>
            <a:endCxn id="4" idx="1"/>
          </p:cNvCxnSpPr>
          <p:nvPr/>
        </p:nvCxnSpPr>
        <p:spPr>
          <a:xfrm flipH="1" flipV="1">
            <a:off x="918882" y="3293421"/>
            <a:ext cx="4128247" cy="19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6796927-8167-8F6C-75DF-85F16D8F5E8C}"/>
              </a:ext>
            </a:extLst>
          </p:cNvPr>
          <p:cNvCxnSpPr/>
          <p:nvPr/>
        </p:nvCxnSpPr>
        <p:spPr>
          <a:xfrm flipH="1">
            <a:off x="6637001" y="3308256"/>
            <a:ext cx="4128247" cy="1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166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jereshea john</dc:creator>
  <cp:lastModifiedBy>jereshea john</cp:lastModifiedBy>
  <cp:revision>1</cp:revision>
  <dcterms:created xsi:type="dcterms:W3CDTF">2022-09-10T13:49:07Z</dcterms:created>
  <dcterms:modified xsi:type="dcterms:W3CDTF">2022-09-10T14:33:13Z</dcterms:modified>
</cp:coreProperties>
</file>