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3" r:id="rId4"/>
    <p:sldId id="265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F051753-1EF0-4517-905C-216AD52AE3EC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8330BBF-E1B6-4C3E-995A-03625F404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Nalaiyathiran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Team </a:t>
            </a:r>
            <a:r>
              <a:rPr lang="en-US" dirty="0" smtClean="0">
                <a:solidFill>
                  <a:schemeClr val="tx1"/>
                </a:solidFill>
              </a:rPr>
              <a:t>Id:PNT2022TMID13271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College Name : P.S.R. Engineering College, </a:t>
            </a:r>
            <a:r>
              <a:rPr lang="en-IN" dirty="0" err="1" smtClean="0">
                <a:solidFill>
                  <a:schemeClr val="tx1"/>
                </a:solidFill>
              </a:rPr>
              <a:t>Sivakasi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3e-HhWSW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5514340"/>
            <a:ext cx="1343660" cy="134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CUSTOMER JOURNEY 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3116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3600" b="1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JEEVA\Pictures\customer journey map_page-0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7513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FUNCTIONAL 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14282" y="928670"/>
          <a:ext cx="8715436" cy="460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928958"/>
                <a:gridCol w="5072098"/>
              </a:tblGrid>
              <a:tr h="1040462"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FR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098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5590" marR="550545" indent="289560">
                        <a:lnSpc>
                          <a:spcPct val="10000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Functional</a:t>
                      </a:r>
                      <a:r>
                        <a:rPr lang="en-US" sz="1800" b="1" spc="5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Requirement</a:t>
                      </a:r>
                      <a:r>
                        <a:rPr lang="en-US" sz="1800" b="1" spc="-75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(Epic)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</a:t>
                      </a:r>
                      <a:r>
                        <a:rPr lang="en-US" sz="1800" b="1" spc="-1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Requirement</a:t>
                      </a:r>
                      <a:r>
                        <a:rPr lang="en-US" sz="1800" b="1" spc="-1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(Story</a:t>
                      </a:r>
                      <a:r>
                        <a:rPr lang="en-US" sz="1800" b="1" spc="-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en-US" sz="1800" b="1" spc="-1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Sub-Task)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2875" marR="137160" algn="ctr">
                        <a:lnSpc>
                          <a:spcPct val="100000"/>
                        </a:lnSpc>
                        <a:spcBef>
                          <a:spcPts val="84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FR-1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 marR="248285" algn="ctr">
                        <a:lnSpc>
                          <a:spcPct val="100000"/>
                        </a:lnSpc>
                        <a:spcBef>
                          <a:spcPts val="84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User</a:t>
                      </a:r>
                      <a:r>
                        <a:rPr lang="en-US" sz="1800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Registration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  <a:spcBef>
                          <a:spcPts val="84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Registration</a:t>
                      </a:r>
                      <a:r>
                        <a:rPr lang="en-US" sz="1800" b="1" spc="-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through</a:t>
                      </a:r>
                      <a:r>
                        <a:rPr lang="en-US" sz="1800" b="1" spc="-2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Form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2875" marR="137160" algn="ctr">
                        <a:lnSpc>
                          <a:spcPct val="100000"/>
                        </a:lnSpc>
                        <a:spcBef>
                          <a:spcPts val="83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FR-2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 marR="248285" algn="ctr">
                        <a:lnSpc>
                          <a:spcPct val="100000"/>
                        </a:lnSpc>
                        <a:spcBef>
                          <a:spcPts val="83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User</a:t>
                      </a:r>
                      <a:r>
                        <a:rPr lang="en-US" sz="1800" spc="-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Confirmation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  <a:spcBef>
                          <a:spcPts val="83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Confirmation</a:t>
                      </a:r>
                      <a:r>
                        <a:rPr lang="en-US" sz="1800" b="1" spc="-2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via</a:t>
                      </a:r>
                      <a:r>
                        <a:rPr lang="en-US" sz="1800" b="1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Email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2875" marR="137160" algn="ctr">
                        <a:lnSpc>
                          <a:spcPct val="100000"/>
                        </a:lnSpc>
                        <a:spcBef>
                          <a:spcPts val="83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FR-3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 marR="247650" algn="ctr">
                        <a:lnSpc>
                          <a:spcPct val="100000"/>
                        </a:lnSpc>
                        <a:spcBef>
                          <a:spcPts val="83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User</a:t>
                      </a:r>
                      <a:r>
                        <a:rPr lang="en-US" sz="1800" spc="-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Profile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  <a:spcBef>
                          <a:spcPts val="83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Filling</a:t>
                      </a:r>
                      <a:r>
                        <a:rPr lang="en-US" sz="1800" b="1" spc="-2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800" b="1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profile page</a:t>
                      </a:r>
                      <a:r>
                        <a:rPr lang="en-US" sz="1800" b="1" spc="-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after logging</a:t>
                      </a:r>
                      <a:r>
                        <a:rPr lang="en-US" sz="1800" b="1" spc="-2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2875" marR="137160" algn="ctr">
                        <a:lnSpc>
                          <a:spcPct val="100000"/>
                        </a:lnSpc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FR-4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 marR="250190" algn="ctr">
                        <a:lnSpc>
                          <a:spcPct val="100000"/>
                        </a:lnSpc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Uploading</a:t>
                      </a:r>
                      <a:r>
                        <a:rPr lang="en-US" sz="1800" spc="-2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Dataset</a:t>
                      </a:r>
                      <a:r>
                        <a:rPr lang="en-US" sz="1800" spc="-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(Leaf)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Images</a:t>
                      </a:r>
                      <a:r>
                        <a:rPr lang="en-US" sz="1800" b="1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of the</a:t>
                      </a:r>
                      <a:r>
                        <a:rPr lang="en-US" sz="1800" b="1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leaves</a:t>
                      </a:r>
                      <a:r>
                        <a:rPr lang="en-US" sz="1800" b="1" spc="-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are</a:t>
                      </a:r>
                      <a:r>
                        <a:rPr lang="en-US" sz="1800" b="1" spc="-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1800" b="1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be uploaded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2875" marR="13716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FR-5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 marR="249555" algn="ctr">
                        <a:lnSpc>
                          <a:spcPct val="100000"/>
                        </a:lnSpc>
                        <a:spcBef>
                          <a:spcPts val="8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Requesting</a:t>
                      </a:r>
                      <a:r>
                        <a:rPr lang="en-US" sz="1800" spc="-2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solution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 marR="259715">
                        <a:lnSpc>
                          <a:spcPct val="100000"/>
                        </a:lnSpc>
                        <a:spcBef>
                          <a:spcPts val="865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Uploaded images is compared with the pre-defined</a:t>
                      </a:r>
                      <a:r>
                        <a:rPr lang="en-US" sz="1800" b="1" spc="-26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r>
                        <a:rPr lang="en-US" sz="1800" b="1" spc="-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800" b="1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solution</a:t>
                      </a:r>
                      <a:r>
                        <a:rPr lang="en-US" sz="1800" b="1" spc="-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is</a:t>
                      </a:r>
                      <a:r>
                        <a:rPr lang="en-US" sz="1800" b="1" spc="-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generated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142875" marR="137160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FR-6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 marR="249555" algn="ctr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</a:rPr>
                        <a:t>Downloading</a:t>
                      </a:r>
                      <a:r>
                        <a:rPr lang="en-US" sz="1800" b="0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0" dirty="0">
                          <a:latin typeface="Times New Roman"/>
                          <a:ea typeface="Times New Roman"/>
                          <a:cs typeface="Times New Roman"/>
                        </a:rPr>
                        <a:t>Solution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 marR="473710">
                        <a:lnSpc>
                          <a:spcPct val="100000"/>
                        </a:lnSpc>
                        <a:spcBef>
                          <a:spcPts val="83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The Solution in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pdf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 format which contains the</a:t>
                      </a:r>
                      <a:r>
                        <a:rPr lang="en-US" sz="1800" b="1" spc="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recommendations of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fertilizers</a:t>
                      </a:r>
                      <a:r>
                        <a:rPr lang="en-US" sz="18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&amp;               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possible</a:t>
                      </a:r>
                      <a:r>
                        <a:rPr lang="en-US" sz="1800" b="1" spc="-26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diseases.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9" name="Content Placeholder 3" descr="3e-HhWSW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5514340"/>
            <a:ext cx="1343660" cy="134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43998" cy="11430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NON-FUNCTIONAL 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14282" y="1357298"/>
          <a:ext cx="8715436" cy="442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3071834"/>
                <a:gridCol w="4286280"/>
              </a:tblGrid>
              <a:tr h="581944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NFR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Non-Functional</a:t>
                      </a:r>
                      <a:r>
                        <a:rPr lang="en-US" sz="1600" b="1" spc="-25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Requirement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0960" marR="124079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45487">
                <a:tc>
                  <a:txBody>
                    <a:bodyPr/>
                    <a:lstStyle/>
                    <a:p>
                      <a:pPr marL="77470" marR="730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NFR-1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2805" marR="761365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Usability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 marR="290195">
                        <a:lnSpc>
                          <a:spcPct val="100000"/>
                        </a:lnSpc>
                        <a:spcBef>
                          <a:spcPts val="81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en-US" sz="1600" b="1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allows</a:t>
                      </a:r>
                      <a:r>
                        <a:rPr lang="en-US" sz="1600" b="1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user to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perform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tasks</a:t>
                      </a:r>
                      <a:r>
                        <a:rPr lang="en-US" sz="1600" b="1" spc="-26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easily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efficiently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600" b="1" spc="-4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effectively.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95426">
                <a:tc>
                  <a:txBody>
                    <a:bodyPr/>
                    <a:lstStyle/>
                    <a:p>
                      <a:pPr marL="77470" marR="730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NFR-2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2805" marR="762635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Security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 marR="16891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Assuring all data inside the system or its part will</a:t>
                      </a:r>
                      <a:r>
                        <a:rPr lang="en-US" sz="1600" b="1" spc="-26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be</a:t>
                      </a:r>
                      <a:r>
                        <a:rPr lang="en-US" sz="16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protected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against malware attacks or unauthorized</a:t>
                      </a:r>
                      <a:r>
                        <a:rPr lang="en-US" sz="1600" b="1" spc="-26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access.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77470" marR="730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NFR-3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2805" marR="77851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Reliability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600" b="1" spc="-2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website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does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not recover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from</a:t>
                      </a:r>
                      <a:r>
                        <a:rPr lang="en-US" sz="1600" b="1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failure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quickly, it</a:t>
                      </a:r>
                      <a:r>
                        <a:rPr lang="en-US" sz="16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t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akes</a:t>
                      </a:r>
                      <a:r>
                        <a:rPr lang="en-US" sz="1600" b="1" spc="-15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time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as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the application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is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running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single</a:t>
                      </a:r>
                      <a:r>
                        <a:rPr lang="en-US" sz="1600" b="1" spc="-26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server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77470" marR="730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NFR-4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486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Performance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  <a:spcBef>
                          <a:spcPts val="83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Response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Time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Net</a:t>
                      </a:r>
                      <a:r>
                        <a:rPr lang="en-US" sz="1600" b="1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Processing</a:t>
                      </a:r>
                      <a:r>
                        <a:rPr lang="en-US" sz="1600" b="1" spc="-2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Time</a:t>
                      </a:r>
                      <a:r>
                        <a:rPr lang="en-US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is</a:t>
                      </a:r>
                      <a:r>
                        <a:rPr lang="en-US" sz="1600" b="1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Fast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3371">
                <a:tc>
                  <a:txBody>
                    <a:bodyPr/>
                    <a:lstStyle/>
                    <a:p>
                      <a:pPr marL="77470" marR="730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NFR-5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7405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Availability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  <a:spcBef>
                          <a:spcPts val="84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The system</a:t>
                      </a:r>
                      <a:r>
                        <a:rPr lang="en-US" sz="1600" b="1" spc="-2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will</a:t>
                      </a:r>
                      <a:r>
                        <a:rPr lang="en-US" sz="1600" b="1" spc="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be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available</a:t>
                      </a:r>
                      <a:r>
                        <a:rPr lang="en-US" sz="1600" b="1" spc="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up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to 95%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of the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2484">
                <a:tc>
                  <a:txBody>
                    <a:bodyPr/>
                    <a:lstStyle/>
                    <a:p>
                      <a:pPr marL="77470" marR="730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NFR-6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2805" marR="77851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Scalability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5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6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website</a:t>
                      </a:r>
                      <a:r>
                        <a:rPr lang="en-US" sz="1600" b="1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is scalable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4" name="Content Placeholder 3" descr="3e-HhWSW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5514340"/>
            <a:ext cx="1343660" cy="134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6" y="142852"/>
            <a:ext cx="8572592" cy="12018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TEAM LEAD</a:t>
            </a:r>
            <a:br>
              <a:rPr lang="en-IN" dirty="0" smtClean="0"/>
            </a:br>
            <a:r>
              <a:rPr lang="en-IN" dirty="0" smtClean="0"/>
              <a:t>M.JEEVAMUKESH (951919CS032)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TEAM MEMBERS</a:t>
            </a:r>
          </a:p>
          <a:p>
            <a:r>
              <a:rPr lang="en-IN" dirty="0" smtClean="0"/>
              <a:t>A.ARAVINTH (951919CS011)</a:t>
            </a:r>
          </a:p>
          <a:p>
            <a:r>
              <a:rPr lang="en-IN" dirty="0" smtClean="0"/>
              <a:t>M.KALIMUTHU MADASAMY (951919CS035)</a:t>
            </a:r>
          </a:p>
          <a:p>
            <a:r>
              <a:rPr lang="en-IN" dirty="0" smtClean="0"/>
              <a:t>V.MUTHUKUMAR (951919CS059)</a:t>
            </a:r>
          </a:p>
          <a:p>
            <a:r>
              <a:rPr lang="en-IN" dirty="0" smtClean="0"/>
              <a:t>M.MUTHURAJ (951919CS060)</a:t>
            </a:r>
            <a:endParaRPr lang="en-US" dirty="0"/>
          </a:p>
        </p:txBody>
      </p:sp>
      <p:pic>
        <p:nvPicPr>
          <p:cNvPr id="4" name="Content Placeholder 3" descr="3e-HhWSW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5514340"/>
            <a:ext cx="1343660" cy="134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pic>
        <p:nvPicPr>
          <p:cNvPr id="3" name="Content Placeholder 3" descr="3e-HhWSW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5514340"/>
            <a:ext cx="1343660" cy="134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172</TotalTime>
  <Words>224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Nalaiyathiran</vt:lpstr>
      <vt:lpstr>CUSTOMER JOURNEY MAP</vt:lpstr>
      <vt:lpstr>FUNCTIONAL REQUIREMENTS</vt:lpstr>
      <vt:lpstr>NON-FUNCTIONAL REQUIREMENTS</vt:lpstr>
      <vt:lpstr>TEAM LEAD M.JEEVAMUKESH (951919CS032)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Nalaiyathiran</dc:title>
  <dc:creator>JEEVA</dc:creator>
  <cp:lastModifiedBy>JEEVA</cp:lastModifiedBy>
  <cp:revision>30</cp:revision>
  <dcterms:created xsi:type="dcterms:W3CDTF">2022-09-19T00:25:08Z</dcterms:created>
  <dcterms:modified xsi:type="dcterms:W3CDTF">2022-11-06T10:10:23Z</dcterms:modified>
</cp:coreProperties>
</file>