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3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F051753-1EF0-4517-905C-216AD52AE3EC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8330BBF-E1B6-4C3E-995A-03625F4048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51753-1EF0-4517-905C-216AD52AE3EC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330BBF-E1B6-4C3E-995A-03625F404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51753-1EF0-4517-905C-216AD52AE3EC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330BBF-E1B6-4C3E-995A-03625F404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51753-1EF0-4517-905C-216AD52AE3EC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330BBF-E1B6-4C3E-995A-03625F404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F051753-1EF0-4517-905C-216AD52AE3EC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8330BBF-E1B6-4C3E-995A-03625F4048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51753-1EF0-4517-905C-216AD52AE3EC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8330BBF-E1B6-4C3E-995A-03625F4048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51753-1EF0-4517-905C-216AD52AE3EC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8330BBF-E1B6-4C3E-995A-03625F404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51753-1EF0-4517-905C-216AD52AE3EC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330BBF-E1B6-4C3E-995A-03625F4048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51753-1EF0-4517-905C-216AD52AE3EC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330BBF-E1B6-4C3E-995A-03625F404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F051753-1EF0-4517-905C-216AD52AE3EC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8330BBF-E1B6-4C3E-995A-03625F4048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F051753-1EF0-4517-905C-216AD52AE3EC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8330BBF-E1B6-4C3E-995A-03625F4048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F051753-1EF0-4517-905C-216AD52AE3EC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8330BBF-E1B6-4C3E-995A-03625F4048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Nalaiyathiran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Team </a:t>
            </a:r>
            <a:r>
              <a:rPr lang="en-US" dirty="0" smtClean="0">
                <a:solidFill>
                  <a:schemeClr val="tx1"/>
                </a:solidFill>
              </a:rPr>
              <a:t>Id:PNT2022TMID13271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College Name : P.S.R. Engineering College, </a:t>
            </a:r>
            <a:r>
              <a:rPr lang="en-IN" dirty="0" err="1" smtClean="0">
                <a:solidFill>
                  <a:schemeClr val="tx1"/>
                </a:solidFill>
              </a:rPr>
              <a:t>Sivakasi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3e-HhWSW_400x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340" y="5514340"/>
            <a:ext cx="1343660" cy="13436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TECHNOLOGY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3116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3600" b="1" dirty="0" smtClean="0"/>
          </a:p>
          <a:p>
            <a:pPr marL="0" indent="0" algn="just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714488"/>
            <a:ext cx="8001056" cy="47149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FLOW DIAGRAM</a:t>
            </a:r>
            <a:endParaRPr lang="en-US" dirty="0"/>
          </a:p>
        </p:txBody>
      </p:sp>
      <p:pic>
        <p:nvPicPr>
          <p:cNvPr id="1026" name="Picture 2" descr="C:\Users\JEEVA\Music\unname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785926"/>
            <a:ext cx="7286676" cy="45005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26" y="142852"/>
            <a:ext cx="8572592" cy="12018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TEAM LEAD</a:t>
            </a:r>
            <a:br>
              <a:rPr lang="en-IN" dirty="0" smtClean="0"/>
            </a:br>
            <a:r>
              <a:rPr lang="en-IN" dirty="0" smtClean="0"/>
              <a:t>M.JEEVAMUKESH (951919CS032)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TEAM MEMBERS</a:t>
            </a:r>
          </a:p>
          <a:p>
            <a:r>
              <a:rPr lang="en-IN" dirty="0" smtClean="0"/>
              <a:t>A.ARAVINTH (951919CS011)</a:t>
            </a:r>
          </a:p>
          <a:p>
            <a:r>
              <a:rPr lang="en-IN" dirty="0" smtClean="0"/>
              <a:t>M.KALIMUTHU MADASAMY (951919CS035)</a:t>
            </a:r>
          </a:p>
          <a:p>
            <a:r>
              <a:rPr lang="en-IN" dirty="0" smtClean="0"/>
              <a:t>V.MUTHUKUMAR (951919CS059)</a:t>
            </a:r>
          </a:p>
          <a:p>
            <a:r>
              <a:rPr lang="en-IN" dirty="0" smtClean="0"/>
              <a:t>M.MUTHURAJ (951919CS060)</a:t>
            </a:r>
            <a:endParaRPr lang="en-US" dirty="0"/>
          </a:p>
        </p:txBody>
      </p:sp>
      <p:pic>
        <p:nvPicPr>
          <p:cNvPr id="4" name="Content Placeholder 3" descr="3e-HhWSW_400x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340" y="5514340"/>
            <a:ext cx="1343660" cy="13436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54098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US" dirty="0"/>
          </a:p>
        </p:txBody>
      </p:sp>
      <p:pic>
        <p:nvPicPr>
          <p:cNvPr id="3" name="Content Placeholder 3" descr="3e-HhWSW_400x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340" y="5514340"/>
            <a:ext cx="1343660" cy="134366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158</TotalTime>
  <Words>41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Foundry</vt:lpstr>
      <vt:lpstr>Nalaiyathiran</vt:lpstr>
      <vt:lpstr>TECHNOLOGY ARCHITECTURE</vt:lpstr>
      <vt:lpstr>DATA FLOW DIAGRAM</vt:lpstr>
      <vt:lpstr>TEAM LEAD M.JEEVAMUKESH (951919CS032)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Nalaiyathiran</dc:title>
  <dc:creator>JEEVA</dc:creator>
  <cp:lastModifiedBy>JEEVA</cp:lastModifiedBy>
  <cp:revision>27</cp:revision>
  <dcterms:created xsi:type="dcterms:W3CDTF">2022-09-19T00:25:08Z</dcterms:created>
  <dcterms:modified xsi:type="dcterms:W3CDTF">2022-10-09T04:59:30Z</dcterms:modified>
</cp:coreProperties>
</file>