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F051753-1EF0-4517-905C-216AD52AE3EC}" type="datetimeFigureOut">
              <a:rPr lang="en-US" smtClean="0"/>
              <a:pPr/>
              <a:t>9/19/2022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8330BBF-E1B6-4C3E-995A-03625F404830}"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051753-1EF0-4517-905C-216AD52AE3EC}" type="datetimeFigureOut">
              <a:rPr lang="en-US" smtClean="0"/>
              <a:pPr/>
              <a:t>9/19/2022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330BBF-E1B6-4C3E-995A-03625F4048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051753-1EF0-4517-905C-216AD52AE3EC}" type="datetimeFigureOut">
              <a:rPr lang="en-US" smtClean="0"/>
              <a:pPr/>
              <a:t>9/19/2022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330BBF-E1B6-4C3E-995A-03625F4048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051753-1EF0-4517-905C-216AD52AE3EC}" type="datetimeFigureOut">
              <a:rPr lang="en-US" smtClean="0"/>
              <a:pPr/>
              <a:t>9/19/2022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330BBF-E1B6-4C3E-995A-03625F4048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6F051753-1EF0-4517-905C-216AD52AE3EC}" type="datetimeFigureOut">
              <a:rPr lang="en-US" smtClean="0"/>
              <a:pPr/>
              <a:t>9/19/2022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8330BBF-E1B6-4C3E-995A-03625F404830}"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F051753-1EF0-4517-905C-216AD52AE3EC}" type="datetimeFigureOut">
              <a:rPr lang="en-US" smtClean="0"/>
              <a:pPr/>
              <a:t>9/19/2022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08330BBF-E1B6-4C3E-995A-03625F404830}"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F051753-1EF0-4517-905C-216AD52AE3EC}" type="datetimeFigureOut">
              <a:rPr lang="en-US" smtClean="0"/>
              <a:pPr/>
              <a:t>9/19/2022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08330BBF-E1B6-4C3E-995A-03625F4048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F051753-1EF0-4517-905C-216AD52AE3EC}" type="datetimeFigureOut">
              <a:rPr lang="en-US" smtClean="0"/>
              <a:pPr/>
              <a:t>9/19/2022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8330BBF-E1B6-4C3E-995A-03625F404830}"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F051753-1EF0-4517-905C-216AD52AE3EC}" type="datetimeFigureOut">
              <a:rPr lang="en-US" smtClean="0"/>
              <a:pPr/>
              <a:t>9/19/2022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8330BBF-E1B6-4C3E-995A-03625F4048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6F051753-1EF0-4517-905C-216AD52AE3EC}" type="datetimeFigureOut">
              <a:rPr lang="en-US" smtClean="0"/>
              <a:pPr/>
              <a:t>9/19/2022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8330BBF-E1B6-4C3E-995A-03625F404830}"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6F051753-1EF0-4517-905C-216AD52AE3EC}" type="datetimeFigureOut">
              <a:rPr lang="en-US" smtClean="0"/>
              <a:pPr/>
              <a:t>9/19/2022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8330BBF-E1B6-4C3E-995A-03625F404830}"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F051753-1EF0-4517-905C-216AD52AE3EC}" type="datetimeFigureOut">
              <a:rPr lang="en-US" smtClean="0"/>
              <a:pPr/>
              <a:t>9/19/2022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8330BBF-E1B6-4C3E-995A-03625F404830}"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Nalaiyathiran</a:t>
            </a:r>
            <a:endParaRPr lang="en-US" dirty="0"/>
          </a:p>
        </p:txBody>
      </p:sp>
      <p:sp>
        <p:nvSpPr>
          <p:cNvPr id="3" name="Subtitle 2"/>
          <p:cNvSpPr>
            <a:spLocks noGrp="1"/>
          </p:cNvSpPr>
          <p:nvPr>
            <p:ph type="subTitle" idx="1"/>
          </p:nvPr>
        </p:nvSpPr>
        <p:spPr/>
        <p:txBody>
          <a:bodyPr>
            <a:normAutofit/>
          </a:bodyPr>
          <a:lstStyle/>
          <a:p>
            <a:r>
              <a:rPr lang="en-US" dirty="0">
                <a:solidFill>
                  <a:schemeClr val="tx1"/>
                </a:solidFill>
              </a:rPr>
              <a:t>Team </a:t>
            </a:r>
            <a:r>
              <a:rPr lang="en-US" dirty="0" smtClean="0">
                <a:solidFill>
                  <a:schemeClr val="tx1"/>
                </a:solidFill>
              </a:rPr>
              <a:t>Id:PNT2022TMID13271</a:t>
            </a:r>
          </a:p>
          <a:p>
            <a:r>
              <a:rPr lang="en-IN" dirty="0" smtClean="0">
                <a:solidFill>
                  <a:schemeClr val="tx1"/>
                </a:solidFill>
              </a:rPr>
              <a:t>College Name : P.S.R. Engineering College, </a:t>
            </a:r>
            <a:r>
              <a:rPr lang="en-IN" dirty="0" err="1" smtClean="0">
                <a:solidFill>
                  <a:schemeClr val="tx1"/>
                </a:solidFill>
              </a:rPr>
              <a:t>Sivakasi</a:t>
            </a:r>
            <a:endParaRPr lang="en-US" dirty="0">
              <a:solidFill>
                <a:schemeClr val="tx1"/>
              </a:solidFill>
            </a:endParaRPr>
          </a:p>
        </p:txBody>
      </p:sp>
      <p:pic>
        <p:nvPicPr>
          <p:cNvPr id="4" name="Content Placeholder 3" descr="3e-HhWSW_400x400"/>
          <p:cNvPicPr>
            <a:picLocks noChangeAspect="1"/>
          </p:cNvPicPr>
          <p:nvPr/>
        </p:nvPicPr>
        <p:blipFill>
          <a:blip r:embed="rId2"/>
          <a:stretch>
            <a:fillRect/>
          </a:stretch>
        </p:blipFill>
        <p:spPr>
          <a:xfrm>
            <a:off x="7800340" y="5514340"/>
            <a:ext cx="1343660" cy="13436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5" name="Content Placeholder 4"/>
          <p:cNvSpPr>
            <a:spLocks noGrp="1"/>
          </p:cNvSpPr>
          <p:nvPr>
            <p:ph idx="1"/>
          </p:nvPr>
        </p:nvSpPr>
        <p:spPr>
          <a:xfrm>
            <a:off x="500034" y="1571612"/>
            <a:ext cx="8229600" cy="4311649"/>
          </a:xfrm>
        </p:spPr>
        <p:txBody>
          <a:bodyPr>
            <a:normAutofit fontScale="85000" lnSpcReduction="20000"/>
          </a:bodyPr>
          <a:lstStyle/>
          <a:p>
            <a:pPr marL="0" indent="0" algn="just">
              <a:buNone/>
            </a:pPr>
            <a:r>
              <a:rPr lang="en-IN" sz="3600" b="1" dirty="0" smtClean="0"/>
              <a:t>Fertilizer recommended system for disease prediction</a:t>
            </a:r>
          </a:p>
          <a:p>
            <a:pPr marL="0" indent="0" algn="just">
              <a:buNone/>
            </a:pPr>
            <a:endParaRPr lang="en-IN" sz="3600" b="1" dirty="0" smtClean="0"/>
          </a:p>
          <a:p>
            <a:pPr marL="0" indent="0" algn="just">
              <a:buNone/>
            </a:pPr>
            <a:r>
              <a:rPr lang="en-US" dirty="0" smtClean="0"/>
              <a:t> Agriculture is the main aspect of country development. Many people lead their life from agriculture field, which gives fully related to agricultural products. Plant disease, especially on leaves, is one of the major factors of reductions in both quality and quantity of the food crops. In agricultural aspects, if the plant is affected by leaf disease then it reduces the growth of the agricultural level.</a:t>
            </a:r>
            <a:endParaRPr lang="en-US" b="1" dirty="0" smtClean="0">
              <a:latin typeface="Times New Roman" panose="02020603050405020304" pitchFamily="18" charset="0"/>
              <a:cs typeface="Times New Roman" panose="02020603050405020304" pitchFamily="18" charset="0"/>
            </a:endParaRPr>
          </a:p>
          <a:p>
            <a:endParaRPr lang="en-US" dirty="0"/>
          </a:p>
        </p:txBody>
      </p:sp>
      <p:pic>
        <p:nvPicPr>
          <p:cNvPr id="4" name="Content Placeholder 3" descr="3e-HhWSW_400x400"/>
          <p:cNvPicPr>
            <a:picLocks noChangeAspect="1"/>
          </p:cNvPicPr>
          <p:nvPr/>
        </p:nvPicPr>
        <p:blipFill>
          <a:blip r:embed="rId2"/>
          <a:stretch>
            <a:fillRect/>
          </a:stretch>
        </p:blipFill>
        <p:spPr>
          <a:xfrm>
            <a:off x="7800340" y="5514340"/>
            <a:ext cx="1343660" cy="1343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IN" dirty="0" smtClean="0"/>
              <a:t>EMPATHY MAP</a:t>
            </a:r>
            <a:endParaRPr lang="en-US" dirty="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428736"/>
            <a:ext cx="9144000" cy="54292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26" y="142852"/>
            <a:ext cx="8572592" cy="1201890"/>
          </a:xfrm>
        </p:spPr>
        <p:txBody>
          <a:bodyPr>
            <a:normAutofit fontScale="90000"/>
          </a:bodyPr>
          <a:lstStyle/>
          <a:p>
            <a:r>
              <a:rPr lang="en-IN" dirty="0" smtClean="0"/>
              <a:t>TEAM </a:t>
            </a:r>
            <a:r>
              <a:rPr lang="en-IN" dirty="0" smtClean="0"/>
              <a:t>LEAD</a:t>
            </a:r>
            <a:br>
              <a:rPr lang="en-IN" dirty="0" smtClean="0"/>
            </a:br>
            <a:r>
              <a:rPr lang="en-IN" dirty="0" smtClean="0"/>
              <a:t>M.JEEVAMUKESH </a:t>
            </a:r>
            <a:r>
              <a:rPr lang="en-IN" dirty="0" smtClean="0"/>
              <a:t>(951919CS032)</a:t>
            </a:r>
            <a:endParaRPr lang="en-US" dirty="0"/>
          </a:p>
        </p:txBody>
      </p:sp>
      <p:sp>
        <p:nvSpPr>
          <p:cNvPr id="3" name="Content Placeholder 2"/>
          <p:cNvSpPr>
            <a:spLocks noGrp="1"/>
          </p:cNvSpPr>
          <p:nvPr>
            <p:ph idx="1"/>
          </p:nvPr>
        </p:nvSpPr>
        <p:spPr/>
        <p:txBody>
          <a:bodyPr/>
          <a:lstStyle/>
          <a:p>
            <a:pPr>
              <a:buNone/>
            </a:pPr>
            <a:r>
              <a:rPr lang="en-IN" dirty="0" smtClean="0"/>
              <a:t>TEAM MEMBERS</a:t>
            </a:r>
          </a:p>
          <a:p>
            <a:r>
              <a:rPr lang="en-IN" dirty="0" smtClean="0"/>
              <a:t>A.ARAVINTH (951919CS011)</a:t>
            </a:r>
          </a:p>
          <a:p>
            <a:r>
              <a:rPr lang="en-IN" dirty="0" smtClean="0"/>
              <a:t>M.KALIMUTHU MADASAMY (951919CS035)</a:t>
            </a:r>
          </a:p>
          <a:p>
            <a:r>
              <a:rPr lang="en-IN" dirty="0" smtClean="0"/>
              <a:t>V.MUTHUKUMAR (951919CS059)</a:t>
            </a:r>
          </a:p>
          <a:p>
            <a:r>
              <a:rPr lang="en-IN" dirty="0" smtClean="0"/>
              <a:t>M.MUTHURAJ (951919CS060)</a:t>
            </a:r>
            <a:endParaRPr lang="en-US" dirty="0"/>
          </a:p>
        </p:txBody>
      </p:sp>
      <p:pic>
        <p:nvPicPr>
          <p:cNvPr id="4" name="Content Placeholder 3" descr="3e-HhWSW_400x400"/>
          <p:cNvPicPr>
            <a:picLocks noChangeAspect="1"/>
          </p:cNvPicPr>
          <p:nvPr/>
        </p:nvPicPr>
        <p:blipFill>
          <a:blip r:embed="rId2"/>
          <a:stretch>
            <a:fillRect/>
          </a:stretch>
        </p:blipFill>
        <p:spPr>
          <a:xfrm>
            <a:off x="7800340" y="5514340"/>
            <a:ext cx="1343660" cy="1343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4098"/>
          </a:xfrm>
        </p:spPr>
        <p:txBody>
          <a:bodyPr/>
          <a:lstStyle/>
          <a:p>
            <a:r>
              <a:rPr lang="en-IN" dirty="0" smtClean="0"/>
              <a:t>THANK YOU</a:t>
            </a:r>
            <a:endParaRPr lang="en-US" dirty="0"/>
          </a:p>
        </p:txBody>
      </p:sp>
      <p:pic>
        <p:nvPicPr>
          <p:cNvPr id="3" name="Content Placeholder 3" descr="3e-HhWSW_400x400"/>
          <p:cNvPicPr>
            <a:picLocks noChangeAspect="1"/>
          </p:cNvPicPr>
          <p:nvPr/>
        </p:nvPicPr>
        <p:blipFill>
          <a:blip r:embed="rId2"/>
          <a:stretch>
            <a:fillRect/>
          </a:stretch>
        </p:blipFill>
        <p:spPr>
          <a:xfrm>
            <a:off x="7800340" y="5514340"/>
            <a:ext cx="1343660" cy="134366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21</TotalTime>
  <Words>119</Words>
  <Application>Microsoft Office PowerPoint</Application>
  <PresentationFormat>On-screen Show (4:3)</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Foundry</vt:lpstr>
      <vt:lpstr>Nalaiyathiran</vt:lpstr>
      <vt:lpstr>PROBLEM STATEMENT</vt:lpstr>
      <vt:lpstr>EMPATHY MAP</vt:lpstr>
      <vt:lpstr>TEAM LEAD M.JEEVAMUKESH (951919CS032)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Nalaiyathiran</dc:title>
  <dc:creator>JEEVA</dc:creator>
  <cp:lastModifiedBy>JEEVA</cp:lastModifiedBy>
  <cp:revision>7</cp:revision>
  <dcterms:created xsi:type="dcterms:W3CDTF">2022-09-19T00:25:08Z</dcterms:created>
  <dcterms:modified xsi:type="dcterms:W3CDTF">2022-09-19T00:47:01Z</dcterms:modified>
</cp:coreProperties>
</file>