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63" r:id="rId4"/>
    <p:sldId id="265" r:id="rId5"/>
    <p:sldId id="262" r:id="rId6"/>
    <p:sldId id="264" r:id="rId7"/>
    <p:sldId id="266" r:id="rId8"/>
    <p:sldId id="259"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F051753-1EF0-4517-905C-216AD52AE3EC}" type="datetimeFigureOut">
              <a:rPr lang="en-US" smtClean="0"/>
              <a:pPr/>
              <a:t>10/1/2022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8330BBF-E1B6-4C3E-995A-03625F404830}"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051753-1EF0-4517-905C-216AD52AE3EC}" type="datetimeFigureOut">
              <a:rPr lang="en-US" smtClean="0"/>
              <a:pPr/>
              <a:t>10/1/2022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330BBF-E1B6-4C3E-995A-03625F4048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051753-1EF0-4517-905C-216AD52AE3EC}" type="datetimeFigureOut">
              <a:rPr lang="en-US" smtClean="0"/>
              <a:pPr/>
              <a:t>10/1/2022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330BBF-E1B6-4C3E-995A-03625F4048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051753-1EF0-4517-905C-216AD52AE3EC}" type="datetimeFigureOut">
              <a:rPr lang="en-US" smtClean="0"/>
              <a:pPr/>
              <a:t>10/1/2022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330BBF-E1B6-4C3E-995A-03625F4048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F051753-1EF0-4517-905C-216AD52AE3EC}" type="datetimeFigureOut">
              <a:rPr lang="en-US" smtClean="0"/>
              <a:pPr/>
              <a:t>10/1/2022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8330BBF-E1B6-4C3E-995A-03625F404830}"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F051753-1EF0-4517-905C-216AD52AE3EC}" type="datetimeFigureOut">
              <a:rPr lang="en-US" smtClean="0"/>
              <a:pPr/>
              <a:t>10/1/2022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08330BBF-E1B6-4C3E-995A-03625F404830}"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F051753-1EF0-4517-905C-216AD52AE3EC}" type="datetimeFigureOut">
              <a:rPr lang="en-US" smtClean="0"/>
              <a:pPr/>
              <a:t>10/1/2022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08330BBF-E1B6-4C3E-995A-03625F4048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F051753-1EF0-4517-905C-216AD52AE3EC}" type="datetimeFigureOut">
              <a:rPr lang="en-US" smtClean="0"/>
              <a:pPr/>
              <a:t>10/1/2022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8330BBF-E1B6-4C3E-995A-03625F404830}"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F051753-1EF0-4517-905C-216AD52AE3EC}" type="datetimeFigureOut">
              <a:rPr lang="en-US" smtClean="0"/>
              <a:pPr/>
              <a:t>10/1/2022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8330BBF-E1B6-4C3E-995A-03625F4048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6F051753-1EF0-4517-905C-216AD52AE3EC}" type="datetimeFigureOut">
              <a:rPr lang="en-US" smtClean="0"/>
              <a:pPr/>
              <a:t>10/1/2022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8330BBF-E1B6-4C3E-995A-03625F404830}"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F051753-1EF0-4517-905C-216AD52AE3EC}" type="datetimeFigureOut">
              <a:rPr lang="en-US" smtClean="0"/>
              <a:pPr/>
              <a:t>10/1/2022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8330BBF-E1B6-4C3E-995A-03625F404830}"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F051753-1EF0-4517-905C-216AD52AE3EC}" type="datetimeFigureOut">
              <a:rPr lang="en-US" smtClean="0"/>
              <a:pPr/>
              <a:t>10/1/2022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8330BBF-E1B6-4C3E-995A-03625F404830}"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Nalaiyathiran</a:t>
            </a:r>
            <a:endParaRPr lang="en-US" dirty="0"/>
          </a:p>
        </p:txBody>
      </p:sp>
      <p:sp>
        <p:nvSpPr>
          <p:cNvPr id="3" name="Subtitle 2"/>
          <p:cNvSpPr>
            <a:spLocks noGrp="1"/>
          </p:cNvSpPr>
          <p:nvPr>
            <p:ph type="subTitle" idx="1"/>
          </p:nvPr>
        </p:nvSpPr>
        <p:spPr/>
        <p:txBody>
          <a:bodyPr>
            <a:normAutofit/>
          </a:bodyPr>
          <a:lstStyle/>
          <a:p>
            <a:r>
              <a:rPr lang="en-US" dirty="0">
                <a:solidFill>
                  <a:schemeClr val="tx1"/>
                </a:solidFill>
              </a:rPr>
              <a:t>Team </a:t>
            </a:r>
            <a:r>
              <a:rPr lang="en-US" dirty="0" smtClean="0">
                <a:solidFill>
                  <a:schemeClr val="tx1"/>
                </a:solidFill>
              </a:rPr>
              <a:t>Id:PNT2022TMID13271</a:t>
            </a:r>
          </a:p>
          <a:p>
            <a:r>
              <a:rPr lang="en-IN" dirty="0" smtClean="0">
                <a:solidFill>
                  <a:schemeClr val="tx1"/>
                </a:solidFill>
              </a:rPr>
              <a:t>College Name : P.S.R. Engineering College, </a:t>
            </a:r>
            <a:r>
              <a:rPr lang="en-IN" dirty="0" err="1" smtClean="0">
                <a:solidFill>
                  <a:schemeClr val="tx1"/>
                </a:solidFill>
              </a:rPr>
              <a:t>Sivakasi</a:t>
            </a:r>
            <a:endParaRPr lang="en-US" dirty="0">
              <a:solidFill>
                <a:schemeClr val="tx1"/>
              </a:solidFill>
            </a:endParaRPr>
          </a:p>
        </p:txBody>
      </p:sp>
      <p:pic>
        <p:nvPicPr>
          <p:cNvPr id="4"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US" dirty="0"/>
          </a:p>
        </p:txBody>
      </p:sp>
      <p:sp>
        <p:nvSpPr>
          <p:cNvPr id="5" name="Content Placeholder 4"/>
          <p:cNvSpPr>
            <a:spLocks noGrp="1"/>
          </p:cNvSpPr>
          <p:nvPr>
            <p:ph idx="1"/>
          </p:nvPr>
        </p:nvSpPr>
        <p:spPr>
          <a:xfrm>
            <a:off x="500034" y="1571612"/>
            <a:ext cx="8229600" cy="4311649"/>
          </a:xfrm>
        </p:spPr>
        <p:txBody>
          <a:bodyPr>
            <a:normAutofit fontScale="85000" lnSpcReduction="20000"/>
          </a:bodyPr>
          <a:lstStyle/>
          <a:p>
            <a:pPr marL="0" indent="0" algn="just">
              <a:buNone/>
            </a:pPr>
            <a:r>
              <a:rPr lang="en-IN" sz="3600" b="1" dirty="0" smtClean="0"/>
              <a:t>Fertilizer recommendation system for disease prediction</a:t>
            </a:r>
          </a:p>
          <a:p>
            <a:pPr marL="0" indent="0" algn="just">
              <a:buNone/>
            </a:pPr>
            <a:endParaRPr lang="en-IN" sz="3600" b="1" dirty="0" smtClean="0"/>
          </a:p>
          <a:p>
            <a:pPr marL="0" indent="0" algn="just">
              <a:buNone/>
            </a:pPr>
            <a:r>
              <a:rPr lang="en-US" dirty="0" smtClean="0"/>
              <a:t> </a:t>
            </a:r>
            <a:r>
              <a:rPr lang="en-GB" dirty="0" smtClean="0"/>
              <a:t>The proposed system aims to estimate the nutrient content and recommend the suitable fertilizer to be used for higher productivity. Under application of fertilizer results in low yield due to insufficient nutrients present in the soil for the crop. Over usage of fertilizer results in soil pollution. The food products from the polluted soil will be food poisoning and health issues for the consumers.</a:t>
            </a:r>
            <a:endParaRPr lang="en-US" dirty="0"/>
          </a:p>
        </p:txBody>
      </p:sp>
      <p:pic>
        <p:nvPicPr>
          <p:cNvPr id="4"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US" dirty="0"/>
          </a:p>
        </p:txBody>
      </p:sp>
      <p:sp>
        <p:nvSpPr>
          <p:cNvPr id="5" name="Content Placeholder 4"/>
          <p:cNvSpPr>
            <a:spLocks noGrp="1"/>
          </p:cNvSpPr>
          <p:nvPr>
            <p:ph idx="1"/>
          </p:nvPr>
        </p:nvSpPr>
        <p:spPr>
          <a:xfrm>
            <a:off x="500034" y="1571612"/>
            <a:ext cx="8229600" cy="4311649"/>
          </a:xfrm>
        </p:spPr>
        <p:txBody>
          <a:bodyPr>
            <a:normAutofit/>
          </a:bodyPr>
          <a:lstStyle/>
          <a:p>
            <a:pPr marL="0" indent="0" algn="just">
              <a:buNone/>
            </a:pPr>
            <a:r>
              <a:rPr lang="en-GB" sz="2500" b="1" dirty="0" smtClean="0"/>
              <a:t>Advantages of Proposed System :</a:t>
            </a:r>
          </a:p>
          <a:p>
            <a:pPr marL="0" indent="0" algn="just"/>
            <a:r>
              <a:rPr lang="en-GB" sz="2500" dirty="0" smtClean="0"/>
              <a:t>Predicting the better crop is the ultimate Aim of the project.</a:t>
            </a:r>
          </a:p>
          <a:p>
            <a:pPr marL="0" indent="0" algn="just"/>
            <a:r>
              <a:rPr lang="en-GB" sz="2500" dirty="0" smtClean="0"/>
              <a:t>Early detection of problems and management of that problems can help the farmers for better crop yield.</a:t>
            </a:r>
          </a:p>
          <a:p>
            <a:pPr marL="0" indent="0" algn="just"/>
            <a:r>
              <a:rPr lang="en-GB" sz="2500" dirty="0" smtClean="0"/>
              <a:t>For the better understanding of the crop yield, we need to study of the huge data with the help of artificial intelligence so it will give the accurate prediction of crop and suggest the farmer for a better crop</a:t>
            </a:r>
            <a:endParaRPr lang="en-US" sz="2500" dirty="0"/>
          </a:p>
        </p:txBody>
      </p:sp>
      <p:pic>
        <p:nvPicPr>
          <p:cNvPr id="4"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SOLUTION</a:t>
            </a:r>
            <a:endParaRPr lang="en-US" dirty="0"/>
          </a:p>
        </p:txBody>
      </p:sp>
      <p:sp>
        <p:nvSpPr>
          <p:cNvPr id="5" name="Content Placeholder 4"/>
          <p:cNvSpPr>
            <a:spLocks noGrp="1"/>
          </p:cNvSpPr>
          <p:nvPr>
            <p:ph idx="1"/>
          </p:nvPr>
        </p:nvSpPr>
        <p:spPr>
          <a:xfrm>
            <a:off x="500034" y="1571612"/>
            <a:ext cx="8229600" cy="4311649"/>
          </a:xfrm>
        </p:spPr>
        <p:txBody>
          <a:bodyPr>
            <a:normAutofit fontScale="92500" lnSpcReduction="20000"/>
          </a:bodyPr>
          <a:lstStyle/>
          <a:p>
            <a:pPr marL="0" indent="0" algn="just"/>
            <a:r>
              <a:rPr lang="en-GB" sz="2700" dirty="0" smtClean="0"/>
              <a:t>The solution to the problem is Machine learning, which is one of the applications of Artificial Intelligence, is being used to implement the proposed system. </a:t>
            </a:r>
          </a:p>
          <a:p>
            <a:pPr marL="0" indent="0" algn="just"/>
            <a:r>
              <a:rPr lang="en-GB" sz="2700" dirty="0" smtClean="0"/>
              <a:t>Crop recommendation is going to recommend you the best crop you can grow in your land as per the soil nutrition value and along with as per the climate in that region. </a:t>
            </a:r>
          </a:p>
          <a:p>
            <a:pPr marL="0" indent="0" algn="just"/>
            <a:r>
              <a:rPr lang="en-GB" sz="2800" dirty="0" smtClean="0"/>
              <a:t>Machine Learning techniques is used to build a recommendation model that combines the prediction of multiple machine learning. Models to recommend the right crop based on soil value and the best fertilizer to use.</a:t>
            </a:r>
            <a:endParaRPr lang="en-US" sz="2700" dirty="0"/>
          </a:p>
        </p:txBody>
      </p:sp>
      <p:pic>
        <p:nvPicPr>
          <p:cNvPr id="4"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SOLUTION</a:t>
            </a:r>
            <a:endParaRPr lang="en-US" dirty="0"/>
          </a:p>
        </p:txBody>
      </p:sp>
      <p:sp>
        <p:nvSpPr>
          <p:cNvPr id="5" name="Content Placeholder 4"/>
          <p:cNvSpPr>
            <a:spLocks noGrp="1"/>
          </p:cNvSpPr>
          <p:nvPr>
            <p:ph idx="1"/>
          </p:nvPr>
        </p:nvSpPr>
        <p:spPr>
          <a:xfrm>
            <a:off x="500034" y="1571612"/>
            <a:ext cx="8229600" cy="4857784"/>
          </a:xfrm>
        </p:spPr>
        <p:txBody>
          <a:bodyPr>
            <a:noAutofit/>
          </a:bodyPr>
          <a:lstStyle/>
          <a:p>
            <a:pPr marL="0" indent="0">
              <a:buNone/>
            </a:pPr>
            <a:r>
              <a:rPr lang="en-GB" sz="2400" b="1" dirty="0" err="1" smtClean="0"/>
              <a:t>Convolutional</a:t>
            </a:r>
            <a:r>
              <a:rPr lang="en-GB" sz="2400" b="1" dirty="0" smtClean="0"/>
              <a:t> Neural Network(CNN) :</a:t>
            </a:r>
            <a:r>
              <a:rPr lang="en-GB" sz="2400" dirty="0" smtClean="0"/>
              <a:t> It is one of the Deep Learning algorithm which can take in an input image, assign importance to various aspects/objects in the image and be able to differentiate one from the other. It is used for analyzing the virtual images by processing the data with grid like topology. The main purpose of the CNN (or) </a:t>
            </a:r>
            <a:r>
              <a:rPr lang="en-GB" sz="2400" dirty="0" err="1" smtClean="0"/>
              <a:t>ConvNet</a:t>
            </a:r>
            <a:r>
              <a:rPr lang="en-GB" sz="2400" dirty="0" smtClean="0"/>
              <a:t> is classifying or identifying the objects of the image. In this algorithm, the two process will be done. </a:t>
            </a:r>
          </a:p>
        </p:txBody>
      </p:sp>
      <p:pic>
        <p:nvPicPr>
          <p:cNvPr id="4"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SOLUTION</a:t>
            </a:r>
            <a:endParaRPr lang="en-US" dirty="0"/>
          </a:p>
        </p:txBody>
      </p:sp>
      <p:sp>
        <p:nvSpPr>
          <p:cNvPr id="5" name="Content Placeholder 4"/>
          <p:cNvSpPr>
            <a:spLocks noGrp="1"/>
          </p:cNvSpPr>
          <p:nvPr>
            <p:ph idx="1"/>
          </p:nvPr>
        </p:nvSpPr>
        <p:spPr>
          <a:xfrm>
            <a:off x="500034" y="1571612"/>
            <a:ext cx="8229600" cy="4857784"/>
          </a:xfrm>
        </p:spPr>
        <p:txBody>
          <a:bodyPr>
            <a:noAutofit/>
          </a:bodyPr>
          <a:lstStyle/>
          <a:p>
            <a:pPr marL="0" indent="0" algn="just"/>
            <a:r>
              <a:rPr lang="en-GB" sz="2400" dirty="0" smtClean="0"/>
              <a:t>Feature Extraction : In </a:t>
            </a:r>
            <a:r>
              <a:rPr lang="en-GB" sz="2400" dirty="0" err="1" smtClean="0"/>
              <a:t>Convolutional</a:t>
            </a:r>
            <a:r>
              <a:rPr lang="en-GB" sz="2400" dirty="0" smtClean="0"/>
              <a:t> Neural Network, the features </a:t>
            </a:r>
            <a:r>
              <a:rPr lang="en-GB" sz="2400" dirty="0" err="1" smtClean="0"/>
              <a:t>willbe</a:t>
            </a:r>
            <a:r>
              <a:rPr lang="en-GB" sz="2400" dirty="0" smtClean="0"/>
              <a:t> extracted from the input image. Hence it performs feature extraction based on the given image as the input. This process is done by using </a:t>
            </a:r>
            <a:r>
              <a:rPr lang="en-GB" sz="2400" dirty="0" err="1" smtClean="0"/>
              <a:t>Convolutional</a:t>
            </a:r>
            <a:r>
              <a:rPr lang="en-GB" sz="2400" dirty="0" smtClean="0"/>
              <a:t> layer, </a:t>
            </a:r>
            <a:r>
              <a:rPr lang="en-GB" sz="2400" dirty="0" err="1" smtClean="0"/>
              <a:t>ReLU</a:t>
            </a:r>
            <a:r>
              <a:rPr lang="en-GB" sz="2400" dirty="0" smtClean="0"/>
              <a:t> Layer &amp; Pooling layer.</a:t>
            </a:r>
          </a:p>
          <a:p>
            <a:pPr marL="0" indent="0" algn="just"/>
            <a:r>
              <a:rPr lang="en-GB" sz="2400" dirty="0" smtClean="0"/>
              <a:t>Classification : At the end of the </a:t>
            </a:r>
            <a:r>
              <a:rPr lang="en-GB" sz="2400" dirty="0" err="1" smtClean="0"/>
              <a:t>Convolutional</a:t>
            </a:r>
            <a:r>
              <a:rPr lang="en-GB" sz="2400" dirty="0" smtClean="0"/>
              <a:t> Neural Network, one or more fully connected layers connected to every activation unit of the next layer. Hence, It performs classification based on the features extracted by the convolutions. This process is done by using fully connected layers.</a:t>
            </a:r>
            <a:endParaRPr lang="en-US" sz="2400" dirty="0" smtClean="0"/>
          </a:p>
        </p:txBody>
      </p:sp>
      <p:pic>
        <p:nvPicPr>
          <p:cNvPr id="4"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928694"/>
          </a:xfrm>
        </p:spPr>
        <p:txBody>
          <a:bodyPr>
            <a:normAutofit fontScale="90000"/>
          </a:bodyPr>
          <a:lstStyle/>
          <a:p>
            <a:pPr algn="ctr"/>
            <a:r>
              <a:rPr lang="en-IN" dirty="0" smtClean="0"/>
              <a:t>SOLUTION FIT ARCHITECTURE</a:t>
            </a:r>
            <a:endParaRPr lang="en-US" dirty="0"/>
          </a:p>
        </p:txBody>
      </p:sp>
      <p:pic>
        <p:nvPicPr>
          <p:cNvPr id="6"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
        <p:nvSpPr>
          <p:cNvPr id="5" name="Rectangle 4"/>
          <p:cNvSpPr/>
          <p:nvPr/>
        </p:nvSpPr>
        <p:spPr>
          <a:xfrm>
            <a:off x="357158" y="1857364"/>
            <a:ext cx="221457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7554" y="1857364"/>
            <a:ext cx="1857388" cy="2571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86446" y="1928802"/>
            <a:ext cx="3071834"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57224" y="2071678"/>
            <a:ext cx="1643074" cy="400110"/>
          </a:xfrm>
          <a:prstGeom prst="rect">
            <a:avLst/>
          </a:prstGeom>
          <a:noFill/>
        </p:spPr>
        <p:txBody>
          <a:bodyPr wrap="square" rtlCol="0">
            <a:spAutoFit/>
          </a:bodyPr>
          <a:lstStyle/>
          <a:p>
            <a:r>
              <a:rPr lang="en-IN" sz="2000" dirty="0" smtClean="0"/>
              <a:t>DATASET</a:t>
            </a:r>
            <a:endParaRPr lang="en-US" sz="2000" dirty="0"/>
          </a:p>
        </p:txBody>
      </p:sp>
      <p:sp>
        <p:nvSpPr>
          <p:cNvPr id="11" name="TextBox 10"/>
          <p:cNvSpPr txBox="1"/>
          <p:nvPr/>
        </p:nvSpPr>
        <p:spPr>
          <a:xfrm>
            <a:off x="3428992" y="1857364"/>
            <a:ext cx="2000264" cy="2554545"/>
          </a:xfrm>
          <a:prstGeom prst="rect">
            <a:avLst/>
          </a:prstGeom>
          <a:noFill/>
        </p:spPr>
        <p:txBody>
          <a:bodyPr wrap="square" rtlCol="0">
            <a:spAutoFit/>
          </a:bodyPr>
          <a:lstStyle/>
          <a:p>
            <a:r>
              <a:rPr lang="en-IN" sz="2000" dirty="0" smtClean="0"/>
              <a:t>Inputs : </a:t>
            </a:r>
          </a:p>
          <a:p>
            <a:r>
              <a:rPr lang="en-IN" sz="2000" dirty="0" smtClean="0"/>
              <a:t>Soil Type</a:t>
            </a:r>
          </a:p>
          <a:p>
            <a:r>
              <a:rPr lang="en-IN" sz="2000" dirty="0" smtClean="0"/>
              <a:t>Crop Type</a:t>
            </a:r>
          </a:p>
          <a:p>
            <a:r>
              <a:rPr lang="en-IN" sz="2000" dirty="0" smtClean="0"/>
              <a:t>Temperature</a:t>
            </a:r>
          </a:p>
          <a:p>
            <a:r>
              <a:rPr lang="en-IN" sz="2000" dirty="0" smtClean="0"/>
              <a:t>Moisture</a:t>
            </a:r>
          </a:p>
          <a:p>
            <a:r>
              <a:rPr lang="en-IN" sz="2000" dirty="0" smtClean="0"/>
              <a:t>Nitrogen</a:t>
            </a:r>
          </a:p>
          <a:p>
            <a:r>
              <a:rPr lang="en-IN" sz="2000" dirty="0" smtClean="0"/>
              <a:t>Potassium</a:t>
            </a:r>
          </a:p>
          <a:p>
            <a:r>
              <a:rPr lang="en-IN" sz="2000" dirty="0" smtClean="0"/>
              <a:t>Phosphorous</a:t>
            </a:r>
            <a:endParaRPr lang="en-US" sz="2000" dirty="0"/>
          </a:p>
        </p:txBody>
      </p:sp>
      <p:sp>
        <p:nvSpPr>
          <p:cNvPr id="12" name="TextBox 11"/>
          <p:cNvSpPr txBox="1"/>
          <p:nvPr/>
        </p:nvSpPr>
        <p:spPr>
          <a:xfrm>
            <a:off x="5929322" y="2000241"/>
            <a:ext cx="2714644" cy="707886"/>
          </a:xfrm>
          <a:prstGeom prst="rect">
            <a:avLst/>
          </a:prstGeom>
          <a:noFill/>
        </p:spPr>
        <p:txBody>
          <a:bodyPr wrap="square" rtlCol="0">
            <a:spAutoFit/>
          </a:bodyPr>
          <a:lstStyle/>
          <a:p>
            <a:pPr algn="ctr"/>
            <a:r>
              <a:rPr lang="en-IN" sz="2000" dirty="0" smtClean="0"/>
              <a:t>Fertilizer</a:t>
            </a:r>
          </a:p>
          <a:p>
            <a:pPr algn="ctr"/>
            <a:r>
              <a:rPr lang="en-IN" sz="2000" dirty="0" smtClean="0"/>
              <a:t>Recommendation</a:t>
            </a:r>
            <a:endParaRPr lang="en-US" sz="2000" dirty="0"/>
          </a:p>
        </p:txBody>
      </p:sp>
      <p:sp>
        <p:nvSpPr>
          <p:cNvPr id="13" name="Rectangle 12"/>
          <p:cNvSpPr/>
          <p:nvPr/>
        </p:nvSpPr>
        <p:spPr>
          <a:xfrm>
            <a:off x="5857884" y="3500438"/>
            <a:ext cx="292895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929322" y="3643314"/>
            <a:ext cx="2714644" cy="707886"/>
          </a:xfrm>
          <a:prstGeom prst="rect">
            <a:avLst/>
          </a:prstGeom>
          <a:noFill/>
        </p:spPr>
        <p:txBody>
          <a:bodyPr wrap="square" rtlCol="0">
            <a:spAutoFit/>
          </a:bodyPr>
          <a:lstStyle/>
          <a:p>
            <a:pPr algn="ctr"/>
            <a:r>
              <a:rPr lang="en-IN" sz="2000" dirty="0" smtClean="0"/>
              <a:t>Machine Learning Algorithms</a:t>
            </a:r>
            <a:endParaRPr lang="en-US" sz="2000" dirty="0"/>
          </a:p>
        </p:txBody>
      </p:sp>
      <p:sp>
        <p:nvSpPr>
          <p:cNvPr id="15" name="Rectangle 14"/>
          <p:cNvSpPr/>
          <p:nvPr/>
        </p:nvSpPr>
        <p:spPr>
          <a:xfrm>
            <a:off x="3786182" y="5214950"/>
            <a:ext cx="350046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929058" y="5357826"/>
            <a:ext cx="3286148" cy="707886"/>
          </a:xfrm>
          <a:prstGeom prst="rect">
            <a:avLst/>
          </a:prstGeom>
          <a:noFill/>
        </p:spPr>
        <p:txBody>
          <a:bodyPr wrap="square" rtlCol="0">
            <a:spAutoFit/>
          </a:bodyPr>
          <a:lstStyle/>
          <a:p>
            <a:r>
              <a:rPr lang="en-IN" sz="2000" dirty="0" smtClean="0"/>
              <a:t>Output : Suitable fertilizer for disease prediction</a:t>
            </a:r>
            <a:endParaRPr lang="en-US" sz="2000" dirty="0"/>
          </a:p>
        </p:txBody>
      </p:sp>
      <p:cxnSp>
        <p:nvCxnSpPr>
          <p:cNvPr id="24" name="Shape 23"/>
          <p:cNvCxnSpPr>
            <a:stCxn id="5" idx="3"/>
            <a:endCxn id="11" idx="1"/>
          </p:cNvCxnSpPr>
          <p:nvPr/>
        </p:nvCxnSpPr>
        <p:spPr>
          <a:xfrm>
            <a:off x="2571736" y="2321711"/>
            <a:ext cx="857256" cy="812926"/>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7" name="Elbow Connector 26"/>
          <p:cNvCxnSpPr>
            <a:stCxn id="7" idx="3"/>
            <a:endCxn id="9" idx="1"/>
          </p:cNvCxnSpPr>
          <p:nvPr/>
        </p:nvCxnSpPr>
        <p:spPr>
          <a:xfrm flipV="1">
            <a:off x="5214942" y="2321711"/>
            <a:ext cx="571504" cy="82153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rot="5400000">
            <a:off x="7037405" y="3106735"/>
            <a:ext cx="78581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1" name="Elbow Connector 60"/>
          <p:cNvCxnSpPr>
            <a:stCxn id="13" idx="2"/>
            <a:endCxn id="15" idx="0"/>
          </p:cNvCxnSpPr>
          <p:nvPr/>
        </p:nvCxnSpPr>
        <p:spPr>
          <a:xfrm rot="5400000">
            <a:off x="6036479" y="3929066"/>
            <a:ext cx="785818" cy="178595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26" y="142852"/>
            <a:ext cx="8572592" cy="1201890"/>
          </a:xfrm>
        </p:spPr>
        <p:txBody>
          <a:bodyPr>
            <a:normAutofit fontScale="90000"/>
          </a:bodyPr>
          <a:lstStyle/>
          <a:p>
            <a:r>
              <a:rPr lang="en-IN" dirty="0" smtClean="0"/>
              <a:t>TEAM LEAD</a:t>
            </a:r>
            <a:br>
              <a:rPr lang="en-IN" dirty="0" smtClean="0"/>
            </a:br>
            <a:r>
              <a:rPr lang="en-IN" dirty="0" smtClean="0"/>
              <a:t>M.JEEVAMUKESH (951919CS032)</a:t>
            </a:r>
            <a:endParaRPr lang="en-US" dirty="0"/>
          </a:p>
        </p:txBody>
      </p:sp>
      <p:sp>
        <p:nvSpPr>
          <p:cNvPr id="3" name="Content Placeholder 2"/>
          <p:cNvSpPr>
            <a:spLocks noGrp="1"/>
          </p:cNvSpPr>
          <p:nvPr>
            <p:ph idx="1"/>
          </p:nvPr>
        </p:nvSpPr>
        <p:spPr/>
        <p:txBody>
          <a:bodyPr/>
          <a:lstStyle/>
          <a:p>
            <a:pPr>
              <a:buNone/>
            </a:pPr>
            <a:r>
              <a:rPr lang="en-IN" dirty="0" smtClean="0"/>
              <a:t>TEAM MEMBERS</a:t>
            </a:r>
          </a:p>
          <a:p>
            <a:r>
              <a:rPr lang="en-IN" dirty="0" smtClean="0"/>
              <a:t>A.ARAVINTH (951919CS011)</a:t>
            </a:r>
          </a:p>
          <a:p>
            <a:r>
              <a:rPr lang="en-IN" dirty="0" smtClean="0"/>
              <a:t>M.KALIMUTHU MADASAMY (951919CS035)</a:t>
            </a:r>
          </a:p>
          <a:p>
            <a:r>
              <a:rPr lang="en-IN" dirty="0" smtClean="0"/>
              <a:t>V.MUTHUKUMAR (951919CS059)</a:t>
            </a:r>
          </a:p>
          <a:p>
            <a:r>
              <a:rPr lang="en-IN" dirty="0" smtClean="0"/>
              <a:t>M.MUTHURAJ (951919CS060)</a:t>
            </a:r>
            <a:endParaRPr lang="en-US" dirty="0"/>
          </a:p>
        </p:txBody>
      </p:sp>
      <p:pic>
        <p:nvPicPr>
          <p:cNvPr id="4"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4098"/>
          </a:xfrm>
        </p:spPr>
        <p:txBody>
          <a:bodyPr/>
          <a:lstStyle/>
          <a:p>
            <a:r>
              <a:rPr lang="en-IN" dirty="0" smtClean="0"/>
              <a:t>THANK YOU</a:t>
            </a:r>
            <a:endParaRPr lang="en-US" dirty="0"/>
          </a:p>
        </p:txBody>
      </p:sp>
      <p:pic>
        <p:nvPicPr>
          <p:cNvPr id="3"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138</TotalTime>
  <Words>437</Words>
  <Application>Microsoft Office PowerPoint</Application>
  <PresentationFormat>On-screen Show (4:3)</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Foundry</vt:lpstr>
      <vt:lpstr>Nalaiyathiran</vt:lpstr>
      <vt:lpstr>PROPOSED SYSTEM</vt:lpstr>
      <vt:lpstr>PROPOSED SYSTEM</vt:lpstr>
      <vt:lpstr>PROBLEM SOLUTION</vt:lpstr>
      <vt:lpstr>PROBLEM SOLUTION</vt:lpstr>
      <vt:lpstr>PROBLEM SOLUTION</vt:lpstr>
      <vt:lpstr>SOLUTION FIT ARCHITECTURE</vt:lpstr>
      <vt:lpstr>TEAM LEAD M.JEEVAMUKESH (951919CS032)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Nalaiyathiran</dc:title>
  <dc:creator>JEEVA</dc:creator>
  <cp:lastModifiedBy>JEEVA</cp:lastModifiedBy>
  <cp:revision>24</cp:revision>
  <dcterms:created xsi:type="dcterms:W3CDTF">2022-09-19T00:25:08Z</dcterms:created>
  <dcterms:modified xsi:type="dcterms:W3CDTF">2022-10-01T15:35:16Z</dcterms:modified>
</cp:coreProperties>
</file>