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567569"/>
            <a:ext cx="12185650" cy="57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