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80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pPr/>
              <a:t>2022/9/22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0" y="567569"/>
            <a:ext cx="12185650" cy="57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STUDENT</cp:lastModifiedBy>
  <cp:revision>1</cp:revision>
  <dcterms:created xsi:type="dcterms:W3CDTF">2020-01-15T11:09:52Z</dcterms:created>
  <dcterms:modified xsi:type="dcterms:W3CDTF">2022-09-22T09:20:58Z</dcterms:modified>
</cp:coreProperties>
</file>