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1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E243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E243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CD2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9955" y="12191"/>
            <a:ext cx="1455420" cy="1019810"/>
          </a:xfrm>
          <a:custGeom>
            <a:avLst/>
            <a:gdLst/>
            <a:ahLst/>
            <a:cxnLst/>
            <a:rect l="l" t="t" r="r" b="b"/>
            <a:pathLst>
              <a:path w="1455420" h="1019810">
                <a:moveTo>
                  <a:pt x="1236218" y="0"/>
                </a:moveTo>
                <a:lnTo>
                  <a:pt x="219201" y="0"/>
                </a:lnTo>
                <a:lnTo>
                  <a:pt x="0" y="385952"/>
                </a:lnTo>
                <a:lnTo>
                  <a:pt x="359879" y="1019555"/>
                </a:lnTo>
                <a:lnTo>
                  <a:pt x="1095502" y="1019555"/>
                </a:lnTo>
                <a:lnTo>
                  <a:pt x="1455420" y="385952"/>
                </a:lnTo>
                <a:lnTo>
                  <a:pt x="1236218" y="0"/>
                </a:lnTo>
                <a:close/>
              </a:path>
            </a:pathLst>
          </a:custGeom>
          <a:solidFill>
            <a:srgbClr val="DC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78863" y="449579"/>
            <a:ext cx="1455420" cy="1266825"/>
          </a:xfrm>
          <a:custGeom>
            <a:avLst/>
            <a:gdLst/>
            <a:ahLst/>
            <a:cxnLst/>
            <a:rect l="l" t="t" r="r" b="b"/>
            <a:pathLst>
              <a:path w="1455420" h="1266825">
                <a:moveTo>
                  <a:pt x="1095629" y="0"/>
                </a:moveTo>
                <a:lnTo>
                  <a:pt x="359791" y="0"/>
                </a:lnTo>
                <a:lnTo>
                  <a:pt x="0" y="633222"/>
                </a:lnTo>
                <a:lnTo>
                  <a:pt x="359791" y="1266444"/>
                </a:lnTo>
                <a:lnTo>
                  <a:pt x="1095629" y="1266444"/>
                </a:lnTo>
                <a:lnTo>
                  <a:pt x="1455420" y="633222"/>
                </a:lnTo>
                <a:lnTo>
                  <a:pt x="1095629" y="0"/>
                </a:lnTo>
                <a:close/>
              </a:path>
            </a:pathLst>
          </a:custGeom>
          <a:solidFill>
            <a:srgbClr val="F9B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1479" y="1136903"/>
            <a:ext cx="1457325" cy="1266825"/>
          </a:xfrm>
          <a:custGeom>
            <a:avLst/>
            <a:gdLst/>
            <a:ahLst/>
            <a:cxnLst/>
            <a:rect l="l" t="t" r="r" b="b"/>
            <a:pathLst>
              <a:path w="1457325" h="1266825">
                <a:moveTo>
                  <a:pt x="1097153" y="0"/>
                </a:moveTo>
                <a:lnTo>
                  <a:pt x="359829" y="0"/>
                </a:lnTo>
                <a:lnTo>
                  <a:pt x="0" y="633222"/>
                </a:lnTo>
                <a:lnTo>
                  <a:pt x="359829" y="1266444"/>
                </a:lnTo>
                <a:lnTo>
                  <a:pt x="1097153" y="1266444"/>
                </a:lnTo>
                <a:lnTo>
                  <a:pt x="1456944" y="633222"/>
                </a:lnTo>
                <a:lnTo>
                  <a:pt x="1097153" y="0"/>
                </a:lnTo>
                <a:close/>
              </a:path>
            </a:pathLst>
          </a:custGeom>
          <a:solidFill>
            <a:srgbClr val="DCD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80388" y="1812036"/>
            <a:ext cx="1455420" cy="1266825"/>
          </a:xfrm>
          <a:custGeom>
            <a:avLst/>
            <a:gdLst/>
            <a:ahLst/>
            <a:cxnLst/>
            <a:rect l="l" t="t" r="r" b="b"/>
            <a:pathLst>
              <a:path w="1455420" h="1266825">
                <a:moveTo>
                  <a:pt x="1095629" y="0"/>
                </a:moveTo>
                <a:lnTo>
                  <a:pt x="359791" y="0"/>
                </a:lnTo>
                <a:lnTo>
                  <a:pt x="0" y="633222"/>
                </a:lnTo>
                <a:lnTo>
                  <a:pt x="359791" y="1266443"/>
                </a:lnTo>
                <a:lnTo>
                  <a:pt x="1095629" y="1266443"/>
                </a:lnTo>
                <a:lnTo>
                  <a:pt x="1455420" y="633222"/>
                </a:lnTo>
                <a:lnTo>
                  <a:pt x="1095629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953255" y="4582667"/>
            <a:ext cx="1455420" cy="1266825"/>
          </a:xfrm>
          <a:custGeom>
            <a:avLst/>
            <a:gdLst/>
            <a:ahLst/>
            <a:cxnLst/>
            <a:rect l="l" t="t" r="r" b="b"/>
            <a:pathLst>
              <a:path w="1455420" h="1266825">
                <a:moveTo>
                  <a:pt x="1095629" y="0"/>
                </a:moveTo>
                <a:lnTo>
                  <a:pt x="359791" y="0"/>
                </a:lnTo>
                <a:lnTo>
                  <a:pt x="0" y="633221"/>
                </a:lnTo>
                <a:lnTo>
                  <a:pt x="359791" y="1266443"/>
                </a:lnTo>
                <a:lnTo>
                  <a:pt x="1095629" y="1266443"/>
                </a:lnTo>
                <a:lnTo>
                  <a:pt x="1455420" y="633221"/>
                </a:lnTo>
                <a:lnTo>
                  <a:pt x="1095629" y="0"/>
                </a:lnTo>
                <a:close/>
              </a:path>
            </a:pathLst>
          </a:custGeom>
          <a:solidFill>
            <a:srgbClr val="F9B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956304" y="5952744"/>
            <a:ext cx="1455420" cy="905510"/>
          </a:xfrm>
          <a:custGeom>
            <a:avLst/>
            <a:gdLst/>
            <a:ahLst/>
            <a:cxnLst/>
            <a:rect l="l" t="t" r="r" b="b"/>
            <a:pathLst>
              <a:path w="1455420" h="905509">
                <a:moveTo>
                  <a:pt x="1095502" y="0"/>
                </a:moveTo>
                <a:lnTo>
                  <a:pt x="359918" y="0"/>
                </a:lnTo>
                <a:lnTo>
                  <a:pt x="0" y="633437"/>
                </a:lnTo>
                <a:lnTo>
                  <a:pt x="154463" y="905254"/>
                </a:lnTo>
                <a:lnTo>
                  <a:pt x="1300956" y="905254"/>
                </a:lnTo>
                <a:lnTo>
                  <a:pt x="1455420" y="633437"/>
                </a:lnTo>
                <a:lnTo>
                  <a:pt x="1095502" y="0"/>
                </a:lnTo>
                <a:close/>
              </a:path>
            </a:pathLst>
          </a:custGeom>
          <a:solidFill>
            <a:srgbClr val="DC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784348" y="5245608"/>
            <a:ext cx="1455420" cy="1266825"/>
          </a:xfrm>
          <a:custGeom>
            <a:avLst/>
            <a:gdLst/>
            <a:ahLst/>
            <a:cxnLst/>
            <a:rect l="l" t="t" r="r" b="b"/>
            <a:pathLst>
              <a:path w="1455420" h="1266825">
                <a:moveTo>
                  <a:pt x="1095628" y="0"/>
                </a:moveTo>
                <a:lnTo>
                  <a:pt x="359790" y="0"/>
                </a:lnTo>
                <a:lnTo>
                  <a:pt x="0" y="633221"/>
                </a:lnTo>
                <a:lnTo>
                  <a:pt x="359790" y="1266443"/>
                </a:lnTo>
                <a:lnTo>
                  <a:pt x="1095628" y="1266443"/>
                </a:lnTo>
                <a:lnTo>
                  <a:pt x="1455419" y="633221"/>
                </a:lnTo>
                <a:lnTo>
                  <a:pt x="1095628" y="0"/>
                </a:lnTo>
                <a:close/>
              </a:path>
            </a:pathLst>
          </a:custGeom>
          <a:solidFill>
            <a:srgbClr val="DCD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767583" y="3880103"/>
            <a:ext cx="1455420" cy="1268095"/>
          </a:xfrm>
          <a:custGeom>
            <a:avLst/>
            <a:gdLst/>
            <a:ahLst/>
            <a:cxnLst/>
            <a:rect l="l" t="t" r="r" b="b"/>
            <a:pathLst>
              <a:path w="1455420" h="1268095">
                <a:moveTo>
                  <a:pt x="1095120" y="0"/>
                </a:moveTo>
                <a:lnTo>
                  <a:pt x="360299" y="0"/>
                </a:lnTo>
                <a:lnTo>
                  <a:pt x="0" y="633984"/>
                </a:lnTo>
                <a:lnTo>
                  <a:pt x="360299" y="1267968"/>
                </a:lnTo>
                <a:lnTo>
                  <a:pt x="1095120" y="1267968"/>
                </a:lnTo>
                <a:lnTo>
                  <a:pt x="1455420" y="633984"/>
                </a:lnTo>
                <a:lnTo>
                  <a:pt x="1095120" y="0"/>
                </a:lnTo>
                <a:close/>
              </a:path>
            </a:pathLst>
          </a:custGeom>
          <a:solidFill>
            <a:srgbClr val="334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" y="448818"/>
            <a:ext cx="680085" cy="1266825"/>
          </a:xfrm>
          <a:custGeom>
            <a:avLst/>
            <a:gdLst/>
            <a:ahLst/>
            <a:cxnLst/>
            <a:rect l="l" t="t" r="r" b="b"/>
            <a:pathLst>
              <a:path w="680085" h="1266825">
                <a:moveTo>
                  <a:pt x="0" y="0"/>
                </a:moveTo>
                <a:lnTo>
                  <a:pt x="319354" y="0"/>
                </a:lnTo>
                <a:lnTo>
                  <a:pt x="679704" y="633222"/>
                </a:lnTo>
                <a:lnTo>
                  <a:pt x="319354" y="1266444"/>
                </a:lnTo>
                <a:lnTo>
                  <a:pt x="0" y="1266444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E24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81150" y="3182873"/>
            <a:ext cx="1455420" cy="1268095"/>
          </a:xfrm>
          <a:custGeom>
            <a:avLst/>
            <a:gdLst/>
            <a:ahLst/>
            <a:cxnLst/>
            <a:rect l="l" t="t" r="r" b="b"/>
            <a:pathLst>
              <a:path w="1455420" h="1268095">
                <a:moveTo>
                  <a:pt x="0" y="633983"/>
                </a:moveTo>
                <a:lnTo>
                  <a:pt x="360299" y="0"/>
                </a:lnTo>
                <a:lnTo>
                  <a:pt x="1095120" y="0"/>
                </a:lnTo>
                <a:lnTo>
                  <a:pt x="1455420" y="633983"/>
                </a:lnTo>
                <a:lnTo>
                  <a:pt x="1095120" y="1267968"/>
                </a:lnTo>
                <a:lnTo>
                  <a:pt x="360299" y="1267968"/>
                </a:lnTo>
                <a:lnTo>
                  <a:pt x="0" y="633983"/>
                </a:lnTo>
                <a:close/>
              </a:path>
            </a:pathLst>
          </a:custGeom>
          <a:ln w="19050">
            <a:solidFill>
              <a:srgbClr val="F9BD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336029" y="5962650"/>
            <a:ext cx="1455420" cy="895350"/>
          </a:xfrm>
          <a:custGeom>
            <a:avLst/>
            <a:gdLst/>
            <a:ahLst/>
            <a:cxnLst/>
            <a:rect l="l" t="t" r="r" b="b"/>
            <a:pathLst>
              <a:path w="1455420" h="895350">
                <a:moveTo>
                  <a:pt x="359918" y="0"/>
                </a:moveTo>
                <a:lnTo>
                  <a:pt x="1095502" y="0"/>
                </a:lnTo>
                <a:lnTo>
                  <a:pt x="1455420" y="633806"/>
                </a:lnTo>
                <a:lnTo>
                  <a:pt x="1306914" y="895348"/>
                </a:lnTo>
              </a:path>
              <a:path w="1455420" h="895350">
                <a:moveTo>
                  <a:pt x="148505" y="895348"/>
                </a:moveTo>
                <a:lnTo>
                  <a:pt x="0" y="633806"/>
                </a:lnTo>
                <a:lnTo>
                  <a:pt x="359918" y="0"/>
                </a:lnTo>
              </a:path>
            </a:pathLst>
          </a:custGeom>
          <a:ln w="19050">
            <a:solidFill>
              <a:srgbClr val="0E24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1815845"/>
            <a:ext cx="691515" cy="1266825"/>
          </a:xfrm>
          <a:custGeom>
            <a:avLst/>
            <a:gdLst/>
            <a:ahLst/>
            <a:cxnLst/>
            <a:rect l="l" t="t" r="r" b="b"/>
            <a:pathLst>
              <a:path w="691515" h="1266825">
                <a:moveTo>
                  <a:pt x="3445" y="8762"/>
                </a:moveTo>
                <a:lnTo>
                  <a:pt x="331724" y="0"/>
                </a:lnTo>
                <a:lnTo>
                  <a:pt x="691134" y="633221"/>
                </a:lnTo>
                <a:lnTo>
                  <a:pt x="331724" y="1266443"/>
                </a:lnTo>
                <a:lnTo>
                  <a:pt x="0" y="1266443"/>
                </a:lnTo>
              </a:path>
            </a:pathLst>
          </a:custGeom>
          <a:ln w="19050">
            <a:solidFill>
              <a:srgbClr val="D5D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824608"/>
            <a:ext cx="3810" cy="538480"/>
          </a:xfrm>
          <a:custGeom>
            <a:avLst/>
            <a:gdLst/>
            <a:ahLst/>
            <a:cxnLst/>
            <a:rect l="l" t="t" r="r" b="b"/>
            <a:pathLst>
              <a:path w="3810" h="538480">
                <a:moveTo>
                  <a:pt x="1722" y="-9524"/>
                </a:moveTo>
                <a:lnTo>
                  <a:pt x="1722" y="547746"/>
                </a:lnTo>
              </a:path>
            </a:pathLst>
          </a:custGeom>
          <a:ln w="22495">
            <a:solidFill>
              <a:srgbClr val="D5D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68" y="2663951"/>
            <a:ext cx="1464564" cy="9479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E243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CD2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8033" y="56210"/>
            <a:ext cx="353593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E243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522" y="4173473"/>
            <a:ext cx="0" cy="760730"/>
          </a:xfrm>
          <a:custGeom>
            <a:avLst/>
            <a:gdLst/>
            <a:ahLst/>
            <a:cxnLst/>
            <a:rect l="l" t="t" r="r" b="b"/>
            <a:pathLst>
              <a:path h="760729">
                <a:moveTo>
                  <a:pt x="0" y="0"/>
                </a:moveTo>
                <a:lnTo>
                  <a:pt x="0" y="760349"/>
                </a:lnTo>
              </a:path>
            </a:pathLst>
          </a:custGeom>
          <a:ln w="19050">
            <a:solidFill>
              <a:srgbClr val="D74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974079" y="821436"/>
            <a:ext cx="5532120" cy="5697220"/>
            <a:chOff x="5974079" y="821436"/>
            <a:chExt cx="5532120" cy="5697220"/>
          </a:xfrm>
        </p:grpSpPr>
        <p:sp>
          <p:nvSpPr>
            <p:cNvPr id="4" name="object 4"/>
            <p:cNvSpPr/>
            <p:nvPr/>
          </p:nvSpPr>
          <p:spPr>
            <a:xfrm>
              <a:off x="7441691" y="5568695"/>
              <a:ext cx="829310" cy="949960"/>
            </a:xfrm>
            <a:custGeom>
              <a:avLst/>
              <a:gdLst/>
              <a:ahLst/>
              <a:cxnLst/>
              <a:rect l="l" t="t" r="r" b="b"/>
              <a:pathLst>
                <a:path w="829309" h="949959">
                  <a:moveTo>
                    <a:pt x="412241" y="0"/>
                  </a:moveTo>
                  <a:lnTo>
                    <a:pt x="0" y="239052"/>
                  </a:lnTo>
                  <a:lnTo>
                    <a:pt x="0" y="713778"/>
                  </a:lnTo>
                  <a:lnTo>
                    <a:pt x="413384" y="949451"/>
                  </a:lnTo>
                  <a:lnTo>
                    <a:pt x="829055" y="714908"/>
                  </a:lnTo>
                  <a:lnTo>
                    <a:pt x="826769" y="237921"/>
                  </a:lnTo>
                  <a:lnTo>
                    <a:pt x="412241" y="0"/>
                  </a:lnTo>
                  <a:close/>
                </a:path>
              </a:pathLst>
            </a:custGeom>
            <a:solidFill>
              <a:srgbClr val="DCD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175" y="821436"/>
              <a:ext cx="4405883" cy="5067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57994" y="840486"/>
              <a:ext cx="1638300" cy="1873250"/>
            </a:xfrm>
            <a:custGeom>
              <a:avLst/>
              <a:gdLst/>
              <a:ahLst/>
              <a:cxnLst/>
              <a:rect l="l" t="t" r="r" b="b"/>
              <a:pathLst>
                <a:path w="1638300" h="1873250">
                  <a:moveTo>
                    <a:pt x="814704" y="0"/>
                  </a:moveTo>
                  <a:lnTo>
                    <a:pt x="1633854" y="469391"/>
                  </a:lnTo>
                  <a:lnTo>
                    <a:pt x="1634094" y="518902"/>
                  </a:lnTo>
                  <a:lnTo>
                    <a:pt x="1634332" y="568415"/>
                  </a:lnTo>
                  <a:lnTo>
                    <a:pt x="1634568" y="617930"/>
                  </a:lnTo>
                  <a:lnTo>
                    <a:pt x="1634803" y="667447"/>
                  </a:lnTo>
                  <a:lnTo>
                    <a:pt x="1635036" y="716965"/>
                  </a:lnTo>
                  <a:lnTo>
                    <a:pt x="1635268" y="766485"/>
                  </a:lnTo>
                  <a:lnTo>
                    <a:pt x="1635500" y="816006"/>
                  </a:lnTo>
                  <a:lnTo>
                    <a:pt x="1635731" y="865529"/>
                  </a:lnTo>
                  <a:lnTo>
                    <a:pt x="1635962" y="915053"/>
                  </a:lnTo>
                  <a:lnTo>
                    <a:pt x="1636192" y="964578"/>
                  </a:lnTo>
                  <a:lnTo>
                    <a:pt x="1636423" y="1014104"/>
                  </a:lnTo>
                  <a:lnTo>
                    <a:pt x="1636654" y="1063631"/>
                  </a:lnTo>
                  <a:lnTo>
                    <a:pt x="1636886" y="1113158"/>
                  </a:lnTo>
                  <a:lnTo>
                    <a:pt x="1637118" y="1162687"/>
                  </a:lnTo>
                  <a:lnTo>
                    <a:pt x="1637351" y="1212216"/>
                  </a:lnTo>
                  <a:lnTo>
                    <a:pt x="1637586" y="1261745"/>
                  </a:lnTo>
                  <a:lnTo>
                    <a:pt x="1637822" y="1311275"/>
                  </a:lnTo>
                  <a:lnTo>
                    <a:pt x="1638060" y="1360805"/>
                  </a:lnTo>
                  <a:lnTo>
                    <a:pt x="1638300" y="1410335"/>
                  </a:lnTo>
                  <a:lnTo>
                    <a:pt x="816863" y="1872996"/>
                  </a:lnTo>
                  <a:lnTo>
                    <a:pt x="0" y="1408049"/>
                  </a:lnTo>
                  <a:lnTo>
                    <a:pt x="0" y="471550"/>
                  </a:lnTo>
                  <a:lnTo>
                    <a:pt x="814704" y="0"/>
                  </a:lnTo>
                  <a:close/>
                </a:path>
              </a:pathLst>
            </a:custGeom>
            <a:ln w="19049">
              <a:solidFill>
                <a:srgbClr val="518F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74079" y="3694175"/>
              <a:ext cx="1638300" cy="1874520"/>
            </a:xfrm>
            <a:custGeom>
              <a:avLst/>
              <a:gdLst/>
              <a:ahLst/>
              <a:cxnLst/>
              <a:rect l="l" t="t" r="r" b="b"/>
              <a:pathLst>
                <a:path w="1638300" h="1874520">
                  <a:moveTo>
                    <a:pt x="814704" y="0"/>
                  </a:moveTo>
                  <a:lnTo>
                    <a:pt x="0" y="471931"/>
                  </a:lnTo>
                  <a:lnTo>
                    <a:pt x="0" y="1409192"/>
                  </a:lnTo>
                  <a:lnTo>
                    <a:pt x="816864" y="1874520"/>
                  </a:lnTo>
                  <a:lnTo>
                    <a:pt x="1638300" y="1411478"/>
                  </a:lnTo>
                  <a:lnTo>
                    <a:pt x="1633854" y="469773"/>
                  </a:lnTo>
                  <a:lnTo>
                    <a:pt x="814704" y="0"/>
                  </a:lnTo>
                  <a:close/>
                </a:path>
              </a:pathLst>
            </a:custGeom>
            <a:solidFill>
              <a:srgbClr val="F9BD7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33271" y="1735277"/>
            <a:ext cx="443801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b="0" spc="-15" dirty="0">
                <a:solidFill>
                  <a:srgbClr val="F7921F"/>
                </a:solidFill>
                <a:latin typeface="Arial Black"/>
                <a:cs typeface="Arial Black"/>
              </a:rPr>
              <a:t>CUSTOMER</a:t>
            </a:r>
            <a:r>
              <a:rPr sz="3600" b="0" spc="-229" dirty="0">
                <a:solidFill>
                  <a:srgbClr val="F7921F"/>
                </a:solidFill>
                <a:latin typeface="Arial Black"/>
                <a:cs typeface="Arial Black"/>
              </a:rPr>
              <a:t> </a:t>
            </a:r>
            <a:r>
              <a:rPr sz="3600" b="0" spc="-5" dirty="0">
                <a:solidFill>
                  <a:srgbClr val="F7921F"/>
                </a:solidFill>
                <a:latin typeface="Arial Black"/>
                <a:cs typeface="Arial Black"/>
              </a:rPr>
              <a:t>CARE </a:t>
            </a:r>
            <a:r>
              <a:rPr sz="3600" b="0" spc="-1185" dirty="0">
                <a:solidFill>
                  <a:srgbClr val="F7921F"/>
                </a:solidFill>
                <a:latin typeface="Arial Black"/>
                <a:cs typeface="Arial Black"/>
              </a:rPr>
              <a:t> </a:t>
            </a:r>
            <a:r>
              <a:rPr sz="3600" b="0" spc="-20" dirty="0">
                <a:solidFill>
                  <a:srgbClr val="F7921F"/>
                </a:solidFill>
                <a:latin typeface="Arial Black"/>
                <a:cs typeface="Arial Black"/>
              </a:rPr>
              <a:t>REGISTRY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0" y="4343400"/>
            <a:ext cx="267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EMPATHY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MAP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CANVAS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EMPATHY</a:t>
            </a:r>
            <a:r>
              <a:rPr spc="-25" dirty="0"/>
              <a:t> </a:t>
            </a:r>
            <a:r>
              <a:rPr spc="-5" dirty="0"/>
              <a:t>MAP</a:t>
            </a:r>
            <a:r>
              <a:rPr spc="-10" dirty="0"/>
              <a:t> </a:t>
            </a:r>
            <a:r>
              <a:rPr spc="-35" dirty="0"/>
              <a:t>CANVAS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563055"/>
            <a:ext cx="14135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E243D"/>
                </a:solidFill>
                <a:latin typeface="Microsoft Sans Serif"/>
                <a:cs typeface="Microsoft Sans Serif"/>
              </a:rPr>
              <a:t>Empathy</a:t>
            </a:r>
            <a:r>
              <a:rPr sz="1200" spc="15" dirty="0">
                <a:solidFill>
                  <a:srgbClr val="0E243D"/>
                </a:solidFill>
                <a:latin typeface="Microsoft Sans Serif"/>
                <a:cs typeface="Microsoft Sans Serif"/>
              </a:rPr>
              <a:t> </a:t>
            </a:r>
            <a:r>
              <a:rPr sz="1200" spc="-45" dirty="0">
                <a:solidFill>
                  <a:srgbClr val="0E243D"/>
                </a:solidFill>
                <a:latin typeface="Microsoft Sans Serif"/>
                <a:cs typeface="Microsoft Sans Serif"/>
              </a:rPr>
              <a:t>Map</a:t>
            </a:r>
            <a:r>
              <a:rPr sz="1200" dirty="0">
                <a:solidFill>
                  <a:srgbClr val="0E243D"/>
                </a:solidFill>
                <a:latin typeface="Microsoft Sans Serif"/>
                <a:cs typeface="Microsoft Sans Serif"/>
              </a:rPr>
              <a:t> </a:t>
            </a:r>
            <a:r>
              <a:rPr sz="1200" spc="-85" dirty="0">
                <a:solidFill>
                  <a:srgbClr val="0E243D"/>
                </a:solidFill>
                <a:latin typeface="Microsoft Sans Serif"/>
                <a:cs typeface="Microsoft Sans Serif"/>
              </a:rPr>
              <a:t>Canvas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3540" y="6517640"/>
            <a:ext cx="1181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Microsoft Sans Serif"/>
                <a:cs typeface="Microsoft Sans Serif"/>
              </a:rPr>
              <a:t>4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0822" y="604647"/>
            <a:ext cx="9690735" cy="5897245"/>
            <a:chOff x="1250822" y="604647"/>
            <a:chExt cx="9690735" cy="58972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347" y="614172"/>
              <a:ext cx="9671304" cy="58780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55585" y="609409"/>
              <a:ext cx="9681210" cy="5887720"/>
            </a:xfrm>
            <a:custGeom>
              <a:avLst/>
              <a:gdLst/>
              <a:ahLst/>
              <a:cxnLst/>
              <a:rect l="l" t="t" r="r" b="b"/>
              <a:pathLst>
                <a:path w="9681210" h="5887720">
                  <a:moveTo>
                    <a:pt x="0" y="5887593"/>
                  </a:moveTo>
                  <a:lnTo>
                    <a:pt x="9680829" y="5887593"/>
                  </a:lnTo>
                  <a:lnTo>
                    <a:pt x="9680829" y="0"/>
                  </a:lnTo>
                  <a:lnTo>
                    <a:pt x="0" y="0"/>
                  </a:lnTo>
                  <a:lnTo>
                    <a:pt x="0" y="58875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Microsoft Sans Serif</vt:lpstr>
      <vt:lpstr>Office Theme</vt:lpstr>
      <vt:lpstr>CUSTOMER CARE  REGISTRY</vt:lpstr>
      <vt:lpstr>EMPATHY MAP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CARE REGISTRY  </dc:title>
  <dc:creator>RAJKIRAN S S</dc:creator>
  <cp:lastModifiedBy>919994185101</cp:lastModifiedBy>
  <cp:revision>1</cp:revision>
  <dcterms:created xsi:type="dcterms:W3CDTF">2022-11-08T08:44:26Z</dcterms:created>
  <dcterms:modified xsi:type="dcterms:W3CDTF">2022-11-08T08:46:15Z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2022-11-08T00:00:00Z</vt:filetime>
  </property>
</Properties>
</file>