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86" r:id="rId4"/>
    <p:sldId id="288" r:id="rId5"/>
    <p:sldId id="289" r:id="rId6"/>
    <p:sldId id="285" r:id="rId7"/>
    <p:sldId id="267" r:id="rId8"/>
  </p:sldIdLst>
  <p:sldSz cx="9144000" cy="6858000" type="screen4x3"/>
  <p:notesSz cx="7104063" cy="102346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00" autoAdjust="0"/>
    <p:restoredTop sz="94660"/>
  </p:normalViewPr>
  <p:slideViewPr>
    <p:cSldViewPr>
      <p:cViewPr varScale="1">
        <p:scale>
          <a:sx n="73" d="100"/>
          <a:sy n="73" d="100"/>
        </p:scale>
        <p:origin x="142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handoutMaster" Target="handoutMasters/handoutMaster1.xml" /><Relationship Id="rId4" Type="http://schemas.openxmlformats.org/officeDocument/2006/relationships/slide" Target="slides/slide3.xml" /><Relationship Id="rId9" Type="http://schemas.openxmlformats.org/officeDocument/2006/relationships/notesMaster" Target="notesMasters/notesMaster1.xml" /><Relationship Id="rId14"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8D3375-1C8E-4C3E-81D4-D61A37AA56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BF35766F-81EA-46A9-BF14-80A352584AF6}">
      <dgm:prSet phldrT="[Text]"/>
      <dgm:spPr>
        <a:xfrm>
          <a:off x="1244203" y="2728"/>
          <a:ext cx="3607593" cy="1803796"/>
        </a:xfrm>
        <a:solidFill>
          <a:srgbClr val="333399">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US" dirty="0">
              <a:solidFill>
                <a:srgbClr val="FFFFFF"/>
              </a:solidFill>
              <a:latin typeface="Arial"/>
              <a:ea typeface="+mn-ea"/>
              <a:cs typeface="+mn-cs"/>
            </a:rPr>
            <a:t>IOT</a:t>
          </a:r>
        </a:p>
      </dgm:t>
    </dgm:pt>
    <dgm:pt modelId="{A38344B0-2767-44CB-9B0D-05AA644CDC25}" type="parTrans" cxnId="{D525661E-EF40-4C2B-9BC1-56588B64D55E}">
      <dgm:prSet/>
      <dgm:spPr/>
      <dgm:t>
        <a:bodyPr/>
        <a:lstStyle/>
        <a:p>
          <a:endParaRPr lang="en-US"/>
        </a:p>
      </dgm:t>
    </dgm:pt>
    <dgm:pt modelId="{01878DD3-350B-4085-A96D-185AA5DDAE86}" type="sibTrans" cxnId="{D525661E-EF40-4C2B-9BC1-56588B64D55E}">
      <dgm:prSet/>
      <dgm:spPr/>
      <dgm:t>
        <a:bodyPr/>
        <a:lstStyle/>
        <a:p>
          <a:endParaRPr lang="en-US"/>
        </a:p>
      </dgm:t>
    </dgm:pt>
    <dgm:pt modelId="{5B14CDB6-1CF1-419A-A2A2-C34857F5081B}">
      <dgm:prSet phldrT="[Text]"/>
      <dgm:spPr>
        <a:xfrm>
          <a:off x="1965721" y="2257474"/>
          <a:ext cx="2886075" cy="1803796"/>
        </a:xfrm>
        <a:solidFill>
          <a:srgbClr val="FFFFFF">
            <a:alpha val="90000"/>
            <a:hueOff val="0"/>
            <a:satOff val="0"/>
            <a:lumOff val="0"/>
            <a:alphaOff val="0"/>
          </a:srgbClr>
        </a:solidFill>
        <a:ln w="25400" cap="flat" cmpd="sng" algn="ctr">
          <a:solidFill>
            <a:srgbClr val="333399">
              <a:hueOff val="0"/>
              <a:satOff val="0"/>
              <a:lumOff val="0"/>
              <a:alphaOff val="0"/>
            </a:srgbClr>
          </a:solidFill>
          <a:prstDash val="solid"/>
        </a:ln>
        <a:effectLst/>
      </dgm:spPr>
      <dgm:t>
        <a:bodyPr/>
        <a:lstStyle/>
        <a:p>
          <a:r>
            <a:rPr lang="en-US" dirty="0">
              <a:solidFill>
                <a:srgbClr val="000000">
                  <a:hueOff val="0"/>
                  <a:satOff val="0"/>
                  <a:lumOff val="0"/>
                  <a:alphaOff val="0"/>
                </a:srgbClr>
              </a:solidFill>
              <a:latin typeface="Arial"/>
              <a:ea typeface="+mn-ea"/>
              <a:cs typeface="+mn-cs"/>
            </a:rPr>
            <a:t>Arduino</a:t>
          </a:r>
        </a:p>
      </dgm:t>
    </dgm:pt>
    <dgm:pt modelId="{75643A91-8884-4E91-ABD8-1A1D650DDAD5}" type="parTrans" cxnId="{9BAE00FE-5C64-4A49-B820-BDAE59422B8E}">
      <dgm:prSet/>
      <dgm:spPr>
        <a:xfrm>
          <a:off x="1604962" y="1806525"/>
          <a:ext cx="360759" cy="1352847"/>
        </a:xfrm>
        <a:noFill/>
        <a:ln w="25400" cap="flat" cmpd="sng" algn="ctr">
          <a:solidFill>
            <a:srgbClr val="333399">
              <a:shade val="60000"/>
              <a:hueOff val="0"/>
              <a:satOff val="0"/>
              <a:lumOff val="0"/>
              <a:alphaOff val="0"/>
            </a:srgbClr>
          </a:solidFill>
          <a:prstDash val="solid"/>
        </a:ln>
        <a:effectLst/>
      </dgm:spPr>
      <dgm:t>
        <a:bodyPr/>
        <a:lstStyle/>
        <a:p>
          <a:endParaRPr lang="en-US"/>
        </a:p>
      </dgm:t>
    </dgm:pt>
    <dgm:pt modelId="{85DD9908-BCFD-4555-AC26-04D03C659A75}" type="sibTrans" cxnId="{9BAE00FE-5C64-4A49-B820-BDAE59422B8E}">
      <dgm:prSet/>
      <dgm:spPr/>
      <dgm:t>
        <a:bodyPr/>
        <a:lstStyle/>
        <a:p>
          <a:endParaRPr lang="en-US"/>
        </a:p>
      </dgm:t>
    </dgm:pt>
    <dgm:pt modelId="{92A67FEC-95E4-4CD0-BC9E-40A94F5AC374}" type="pres">
      <dgm:prSet presAssocID="{BF8D3375-1C8E-4C3E-81D4-D61A37AA56DF}" presName="diagram" presStyleCnt="0">
        <dgm:presLayoutVars>
          <dgm:chPref val="1"/>
          <dgm:dir/>
          <dgm:animOne val="branch"/>
          <dgm:animLvl val="lvl"/>
          <dgm:resizeHandles/>
        </dgm:presLayoutVars>
      </dgm:prSet>
      <dgm:spPr/>
    </dgm:pt>
    <dgm:pt modelId="{14F29024-9D9A-459A-9035-17EDFB503FF0}" type="pres">
      <dgm:prSet presAssocID="{BF35766F-81EA-46A9-BF14-80A352584AF6}" presName="root" presStyleCnt="0"/>
      <dgm:spPr/>
    </dgm:pt>
    <dgm:pt modelId="{5C1F0000-8B75-4C3A-A120-B46A225F4BDB}" type="pres">
      <dgm:prSet presAssocID="{BF35766F-81EA-46A9-BF14-80A352584AF6}" presName="rootComposite" presStyleCnt="0"/>
      <dgm:spPr/>
    </dgm:pt>
    <dgm:pt modelId="{0489098E-B22D-412E-9BA1-D1C1E777741F}" type="pres">
      <dgm:prSet presAssocID="{BF35766F-81EA-46A9-BF14-80A352584AF6}" presName="rootText" presStyleLbl="node1" presStyleIdx="0" presStyleCnt="1"/>
      <dgm:spPr>
        <a:prstGeom prst="roundRect">
          <a:avLst>
            <a:gd name="adj" fmla="val 10000"/>
          </a:avLst>
        </a:prstGeom>
      </dgm:spPr>
    </dgm:pt>
    <dgm:pt modelId="{A23903B3-4107-4BE3-B1F7-DB803FB806EC}" type="pres">
      <dgm:prSet presAssocID="{BF35766F-81EA-46A9-BF14-80A352584AF6}" presName="rootConnector" presStyleLbl="node1" presStyleIdx="0" presStyleCnt="1"/>
      <dgm:spPr/>
    </dgm:pt>
    <dgm:pt modelId="{9549AC6B-7BC2-41F2-A100-5960067A1B5B}" type="pres">
      <dgm:prSet presAssocID="{BF35766F-81EA-46A9-BF14-80A352584AF6}" presName="childShape" presStyleCnt="0"/>
      <dgm:spPr/>
    </dgm:pt>
    <dgm:pt modelId="{BD1B8589-2B45-496C-9A1E-61BDBDA494E0}" type="pres">
      <dgm:prSet presAssocID="{75643A91-8884-4E91-ABD8-1A1D650DDAD5}" presName="Name13" presStyleLbl="parChTrans1D2" presStyleIdx="0" presStyleCnt="1"/>
      <dgm:spPr>
        <a:custGeom>
          <a:avLst/>
          <a:gdLst/>
          <a:ahLst/>
          <a:cxnLst/>
          <a:rect l="0" t="0" r="0" b="0"/>
          <a:pathLst>
            <a:path>
              <a:moveTo>
                <a:pt x="0" y="0"/>
              </a:moveTo>
              <a:lnTo>
                <a:pt x="0" y="1352847"/>
              </a:lnTo>
              <a:lnTo>
                <a:pt x="360759" y="1352847"/>
              </a:lnTo>
            </a:path>
          </a:pathLst>
        </a:custGeom>
      </dgm:spPr>
    </dgm:pt>
    <dgm:pt modelId="{6657BCD5-3A62-4FE3-A434-51BABE135D8B}" type="pres">
      <dgm:prSet presAssocID="{5B14CDB6-1CF1-419A-A2A2-C34857F5081B}" presName="childText" presStyleLbl="bgAcc1" presStyleIdx="0" presStyleCnt="1">
        <dgm:presLayoutVars>
          <dgm:bulletEnabled val="1"/>
        </dgm:presLayoutVars>
      </dgm:prSet>
      <dgm:spPr>
        <a:prstGeom prst="roundRect">
          <a:avLst>
            <a:gd name="adj" fmla="val 10000"/>
          </a:avLst>
        </a:prstGeom>
      </dgm:spPr>
    </dgm:pt>
  </dgm:ptLst>
  <dgm:cxnLst>
    <dgm:cxn modelId="{D525661E-EF40-4C2B-9BC1-56588B64D55E}" srcId="{BF8D3375-1C8E-4C3E-81D4-D61A37AA56DF}" destId="{BF35766F-81EA-46A9-BF14-80A352584AF6}" srcOrd="0" destOrd="0" parTransId="{A38344B0-2767-44CB-9B0D-05AA644CDC25}" sibTransId="{01878DD3-350B-4085-A96D-185AA5DDAE86}"/>
    <dgm:cxn modelId="{7EFED19D-4CC1-4DDD-879F-FF440B9C6332}" type="presOf" srcId="{5B14CDB6-1CF1-419A-A2A2-C34857F5081B}" destId="{6657BCD5-3A62-4FE3-A434-51BABE135D8B}" srcOrd="0" destOrd="0" presId="urn:microsoft.com/office/officeart/2005/8/layout/hierarchy3"/>
    <dgm:cxn modelId="{8A1457C7-8936-4801-B48F-6AC15A50EDBF}" type="presOf" srcId="{75643A91-8884-4E91-ABD8-1A1D650DDAD5}" destId="{BD1B8589-2B45-496C-9A1E-61BDBDA494E0}" srcOrd="0" destOrd="0" presId="urn:microsoft.com/office/officeart/2005/8/layout/hierarchy3"/>
    <dgm:cxn modelId="{76E242C9-4D2E-46E3-8077-2D374EE85632}" type="presOf" srcId="{BF35766F-81EA-46A9-BF14-80A352584AF6}" destId="{A23903B3-4107-4BE3-B1F7-DB803FB806EC}" srcOrd="1" destOrd="0" presId="urn:microsoft.com/office/officeart/2005/8/layout/hierarchy3"/>
    <dgm:cxn modelId="{5B044CD2-74A0-41FA-918A-309F325FC4FD}" type="presOf" srcId="{BF35766F-81EA-46A9-BF14-80A352584AF6}" destId="{0489098E-B22D-412E-9BA1-D1C1E777741F}" srcOrd="0" destOrd="0" presId="urn:microsoft.com/office/officeart/2005/8/layout/hierarchy3"/>
    <dgm:cxn modelId="{36D253D5-802C-43E6-AB4F-6BE6DDD5E0DC}" type="presOf" srcId="{BF8D3375-1C8E-4C3E-81D4-D61A37AA56DF}" destId="{92A67FEC-95E4-4CD0-BC9E-40A94F5AC374}" srcOrd="0" destOrd="0" presId="urn:microsoft.com/office/officeart/2005/8/layout/hierarchy3"/>
    <dgm:cxn modelId="{9BAE00FE-5C64-4A49-B820-BDAE59422B8E}" srcId="{BF35766F-81EA-46A9-BF14-80A352584AF6}" destId="{5B14CDB6-1CF1-419A-A2A2-C34857F5081B}" srcOrd="0" destOrd="0" parTransId="{75643A91-8884-4E91-ABD8-1A1D650DDAD5}" sibTransId="{85DD9908-BCFD-4555-AC26-04D03C659A75}"/>
    <dgm:cxn modelId="{77B7EAEE-3D48-45A4-89C0-5C4B652F32BF}" type="presParOf" srcId="{92A67FEC-95E4-4CD0-BC9E-40A94F5AC374}" destId="{14F29024-9D9A-459A-9035-17EDFB503FF0}" srcOrd="0" destOrd="0" presId="urn:microsoft.com/office/officeart/2005/8/layout/hierarchy3"/>
    <dgm:cxn modelId="{366456DF-CB51-4E8D-BE74-1ED53B88C1B5}" type="presParOf" srcId="{14F29024-9D9A-459A-9035-17EDFB503FF0}" destId="{5C1F0000-8B75-4C3A-A120-B46A225F4BDB}" srcOrd="0" destOrd="0" presId="urn:microsoft.com/office/officeart/2005/8/layout/hierarchy3"/>
    <dgm:cxn modelId="{E49FE3E9-0652-497F-A3C0-11D2B8B6B7D8}" type="presParOf" srcId="{5C1F0000-8B75-4C3A-A120-B46A225F4BDB}" destId="{0489098E-B22D-412E-9BA1-D1C1E777741F}" srcOrd="0" destOrd="0" presId="urn:microsoft.com/office/officeart/2005/8/layout/hierarchy3"/>
    <dgm:cxn modelId="{B9B461BB-4735-4880-8BFD-7DB9C6752417}" type="presParOf" srcId="{5C1F0000-8B75-4C3A-A120-B46A225F4BDB}" destId="{A23903B3-4107-4BE3-B1F7-DB803FB806EC}" srcOrd="1" destOrd="0" presId="urn:microsoft.com/office/officeart/2005/8/layout/hierarchy3"/>
    <dgm:cxn modelId="{D3B6EC29-83B5-4E7C-B648-BA1D1194B55C}" type="presParOf" srcId="{14F29024-9D9A-459A-9035-17EDFB503FF0}" destId="{9549AC6B-7BC2-41F2-A100-5960067A1B5B}" srcOrd="1" destOrd="0" presId="urn:microsoft.com/office/officeart/2005/8/layout/hierarchy3"/>
    <dgm:cxn modelId="{CB65FE46-AFB9-4CD9-88E1-B8A4A2FD9AD9}" type="presParOf" srcId="{9549AC6B-7BC2-41F2-A100-5960067A1B5B}" destId="{BD1B8589-2B45-496C-9A1E-61BDBDA494E0}" srcOrd="0" destOrd="0" presId="urn:microsoft.com/office/officeart/2005/8/layout/hierarchy3"/>
    <dgm:cxn modelId="{5209A6CD-0655-4FF4-9B9B-A390C3D0C796}" type="presParOf" srcId="{9549AC6B-7BC2-41F2-A100-5960067A1B5B}" destId="{6657BCD5-3A62-4FE3-A434-51BABE135D8B}"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9098E-B22D-412E-9BA1-D1C1E777741F}">
      <dsp:nvSpPr>
        <dsp:cNvPr id="0" name=""/>
        <dsp:cNvSpPr/>
      </dsp:nvSpPr>
      <dsp:spPr>
        <a:xfrm>
          <a:off x="1244203" y="2728"/>
          <a:ext cx="3607593" cy="1803796"/>
        </a:xfrm>
        <a:prstGeom prst="roundRect">
          <a:avLst>
            <a:gd name="adj" fmla="val 10000"/>
          </a:avLst>
        </a:prstGeom>
        <a:solidFill>
          <a:srgbClr val="333399">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solidFill>
                <a:srgbClr val="FFFFFF"/>
              </a:solidFill>
              <a:latin typeface="Arial"/>
              <a:ea typeface="+mn-ea"/>
              <a:cs typeface="+mn-cs"/>
            </a:rPr>
            <a:t>IOT</a:t>
          </a:r>
        </a:p>
      </dsp:txBody>
      <dsp:txXfrm>
        <a:off x="1297034" y="55559"/>
        <a:ext cx="3501931" cy="1698134"/>
      </dsp:txXfrm>
    </dsp:sp>
    <dsp:sp modelId="{BD1B8589-2B45-496C-9A1E-61BDBDA494E0}">
      <dsp:nvSpPr>
        <dsp:cNvPr id="0" name=""/>
        <dsp:cNvSpPr/>
      </dsp:nvSpPr>
      <dsp:spPr>
        <a:xfrm>
          <a:off x="1604962" y="1806525"/>
          <a:ext cx="360759" cy="1352847"/>
        </a:xfrm>
        <a:custGeom>
          <a:avLst/>
          <a:gdLst/>
          <a:ahLst/>
          <a:cxnLst/>
          <a:rect l="0" t="0" r="0" b="0"/>
          <a:pathLst>
            <a:path>
              <a:moveTo>
                <a:pt x="0" y="0"/>
              </a:moveTo>
              <a:lnTo>
                <a:pt x="0" y="1352847"/>
              </a:lnTo>
              <a:lnTo>
                <a:pt x="360759" y="1352847"/>
              </a:lnTo>
            </a:path>
          </a:pathLst>
        </a:custGeom>
        <a:noFill/>
        <a:ln w="25400" cap="flat" cmpd="sng" algn="ctr">
          <a:solidFill>
            <a:srgbClr val="333399">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6657BCD5-3A62-4FE3-A434-51BABE135D8B}">
      <dsp:nvSpPr>
        <dsp:cNvPr id="0" name=""/>
        <dsp:cNvSpPr/>
      </dsp:nvSpPr>
      <dsp:spPr>
        <a:xfrm>
          <a:off x="1965721" y="2257474"/>
          <a:ext cx="2886075" cy="1803796"/>
        </a:xfrm>
        <a:prstGeom prst="roundRect">
          <a:avLst>
            <a:gd name="adj" fmla="val 10000"/>
          </a:avLst>
        </a:prstGeom>
        <a:solidFill>
          <a:srgbClr val="FFFFFF">
            <a:alpha val="90000"/>
            <a:hueOff val="0"/>
            <a:satOff val="0"/>
            <a:lumOff val="0"/>
            <a:alphaOff val="0"/>
          </a:srgbClr>
        </a:solidFill>
        <a:ln w="25400" cap="flat" cmpd="sng" algn="ctr">
          <a:solidFill>
            <a:srgbClr val="333399">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73660" rIns="110490" bIns="73660" numCol="1" spcCol="1270" anchor="ctr" anchorCtr="0">
          <a:noAutofit/>
        </a:bodyPr>
        <a:lstStyle/>
        <a:p>
          <a:pPr marL="0" lvl="0" indent="0" algn="ctr" defTabSz="2578100">
            <a:lnSpc>
              <a:spcPct val="90000"/>
            </a:lnSpc>
            <a:spcBef>
              <a:spcPct val="0"/>
            </a:spcBef>
            <a:spcAft>
              <a:spcPct val="35000"/>
            </a:spcAft>
            <a:buNone/>
          </a:pPr>
          <a:r>
            <a:rPr lang="en-US" sz="5800" kern="1200" dirty="0">
              <a:solidFill>
                <a:srgbClr val="000000">
                  <a:hueOff val="0"/>
                  <a:satOff val="0"/>
                  <a:lumOff val="0"/>
                  <a:alphaOff val="0"/>
                </a:srgbClr>
              </a:solidFill>
              <a:latin typeface="Arial"/>
              <a:ea typeface="+mn-ea"/>
              <a:cs typeface="+mn-cs"/>
            </a:rPr>
            <a:t>Arduino</a:t>
          </a:r>
        </a:p>
      </dsp:txBody>
      <dsp:txXfrm>
        <a:off x="2018552" y="2310305"/>
        <a:ext cx="2780413" cy="16981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8A011B-B227-5DDB-AAD4-0780439B7798}"/>
              </a:ext>
            </a:extLst>
          </p:cNvPr>
          <p:cNvSpPr>
            <a:spLocks noGrp="1"/>
          </p:cNvSpPr>
          <p:nvPr>
            <p:ph type="hdr" sz="quarter"/>
          </p:nvPr>
        </p:nvSpPr>
        <p:spPr>
          <a:xfrm>
            <a:off x="0" y="0"/>
            <a:ext cx="3078163" cy="512763"/>
          </a:xfrm>
          <a:prstGeom prst="rect">
            <a:avLst/>
          </a:prstGeom>
        </p:spPr>
        <p:txBody>
          <a:bodyPr vert="horz" lIns="91437" tIns="45718" rIns="91437" bIns="45718" rtlCol="0"/>
          <a:lstStyle>
            <a:lvl1pPr algn="l">
              <a:defRPr sz="1200">
                <a:cs typeface="Arial" panose="020B0604020202020204" pitchFamily="34" charset="0"/>
              </a:defRPr>
            </a:lvl1pPr>
          </a:lstStyle>
          <a:p>
            <a:pPr>
              <a:defRPr/>
            </a:pPr>
            <a:endParaRPr lang="en-IN"/>
          </a:p>
        </p:txBody>
      </p:sp>
      <p:sp>
        <p:nvSpPr>
          <p:cNvPr id="3" name="Date Placeholder 2">
            <a:extLst>
              <a:ext uri="{FF2B5EF4-FFF2-40B4-BE49-F238E27FC236}">
                <a16:creationId xmlns:a16="http://schemas.microsoft.com/office/drawing/2014/main" id="{447234C7-F986-E594-345F-F559CB4155CD}"/>
              </a:ext>
            </a:extLst>
          </p:cNvPr>
          <p:cNvSpPr>
            <a:spLocks noGrp="1"/>
          </p:cNvSpPr>
          <p:nvPr>
            <p:ph type="dt" sz="quarter" idx="1"/>
          </p:nvPr>
        </p:nvSpPr>
        <p:spPr>
          <a:xfrm>
            <a:off x="4024313" y="0"/>
            <a:ext cx="3078162" cy="512763"/>
          </a:xfrm>
          <a:prstGeom prst="rect">
            <a:avLst/>
          </a:prstGeom>
        </p:spPr>
        <p:txBody>
          <a:bodyPr vert="horz" lIns="91437" tIns="45718" rIns="91437" bIns="45718" rtlCol="0"/>
          <a:lstStyle>
            <a:lvl1pPr algn="r">
              <a:defRPr sz="1200">
                <a:cs typeface="Arial" panose="020B0604020202020204" pitchFamily="34" charset="0"/>
              </a:defRPr>
            </a:lvl1pPr>
          </a:lstStyle>
          <a:p>
            <a:pPr>
              <a:defRPr/>
            </a:pPr>
            <a:fld id="{596916C0-DD68-4144-817B-B3326A9D9F35}" type="datetimeFigureOut">
              <a:rPr lang="en-IN"/>
              <a:pPr>
                <a:defRPr/>
              </a:pPr>
              <a:t>07-09-2022</a:t>
            </a:fld>
            <a:endParaRPr lang="en-IN"/>
          </a:p>
        </p:txBody>
      </p:sp>
      <p:sp>
        <p:nvSpPr>
          <p:cNvPr id="4" name="Footer Placeholder 3">
            <a:extLst>
              <a:ext uri="{FF2B5EF4-FFF2-40B4-BE49-F238E27FC236}">
                <a16:creationId xmlns:a16="http://schemas.microsoft.com/office/drawing/2014/main" id="{76AF23CA-3823-CF13-6736-150495781777}"/>
              </a:ext>
            </a:extLst>
          </p:cNvPr>
          <p:cNvSpPr>
            <a:spLocks noGrp="1"/>
          </p:cNvSpPr>
          <p:nvPr>
            <p:ph type="ftr" sz="quarter" idx="2"/>
          </p:nvPr>
        </p:nvSpPr>
        <p:spPr>
          <a:xfrm>
            <a:off x="0" y="9721850"/>
            <a:ext cx="3078163" cy="512763"/>
          </a:xfrm>
          <a:prstGeom prst="rect">
            <a:avLst/>
          </a:prstGeom>
        </p:spPr>
        <p:txBody>
          <a:bodyPr vert="horz" lIns="91437" tIns="45718" rIns="91437" bIns="45718" rtlCol="0" anchor="b"/>
          <a:lstStyle>
            <a:lvl1pPr algn="l">
              <a:defRPr sz="1200">
                <a:cs typeface="Arial" panose="020B0604020202020204" pitchFamily="34" charset="0"/>
              </a:defRPr>
            </a:lvl1pPr>
          </a:lstStyle>
          <a:p>
            <a:pPr>
              <a:defRPr/>
            </a:pPr>
            <a:endParaRPr lang="en-IN"/>
          </a:p>
        </p:txBody>
      </p:sp>
      <p:sp>
        <p:nvSpPr>
          <p:cNvPr id="5" name="Slide Number Placeholder 4">
            <a:extLst>
              <a:ext uri="{FF2B5EF4-FFF2-40B4-BE49-F238E27FC236}">
                <a16:creationId xmlns:a16="http://schemas.microsoft.com/office/drawing/2014/main" id="{CC236F98-22C3-4A1B-ED0C-B70CC29F8E42}"/>
              </a:ext>
            </a:extLst>
          </p:cNvPr>
          <p:cNvSpPr>
            <a:spLocks noGrp="1"/>
          </p:cNvSpPr>
          <p:nvPr>
            <p:ph type="sldNum" sz="quarter" idx="3"/>
          </p:nvPr>
        </p:nvSpPr>
        <p:spPr>
          <a:xfrm>
            <a:off x="4024313" y="9721850"/>
            <a:ext cx="3078162" cy="512763"/>
          </a:xfrm>
          <a:prstGeom prst="rect">
            <a:avLst/>
          </a:prstGeom>
        </p:spPr>
        <p:txBody>
          <a:bodyPr vert="horz" wrap="square" lIns="91437" tIns="45718" rIns="91437" bIns="45718" numCol="1" anchor="b" anchorCtr="0" compatLnSpc="1">
            <a:prstTxWarp prst="textNoShape">
              <a:avLst/>
            </a:prstTxWarp>
          </a:bodyPr>
          <a:lstStyle>
            <a:lvl1pPr algn="r">
              <a:defRPr sz="1200"/>
            </a:lvl1pPr>
          </a:lstStyle>
          <a:p>
            <a:fld id="{FA376CAA-488D-49E4-9F4B-BC7077F3DF1D}" type="slidenum">
              <a:rPr lang="en-IN" altLang="en-US"/>
              <a:pPr/>
              <a:t>‹#›</a:t>
            </a:fld>
            <a:endParaRPr lang="en-I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93D4B7-ADD6-EF59-B0E6-1160E2F376EE}"/>
              </a:ext>
            </a:extLst>
          </p:cNvPr>
          <p:cNvSpPr>
            <a:spLocks noGrp="1"/>
          </p:cNvSpPr>
          <p:nvPr>
            <p:ph type="hdr" sz="quarter"/>
          </p:nvPr>
        </p:nvSpPr>
        <p:spPr>
          <a:xfrm>
            <a:off x="0" y="0"/>
            <a:ext cx="3078163" cy="511175"/>
          </a:xfrm>
          <a:prstGeom prst="rect">
            <a:avLst/>
          </a:prstGeom>
        </p:spPr>
        <p:txBody>
          <a:bodyPr vert="horz" lIns="99071" tIns="49536" rIns="99071" bIns="4953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E0C3FA3F-582A-CC33-BAA0-446FE53542F0}"/>
              </a:ext>
            </a:extLst>
          </p:cNvPr>
          <p:cNvSpPr>
            <a:spLocks noGrp="1"/>
          </p:cNvSpPr>
          <p:nvPr>
            <p:ph type="dt" idx="1"/>
          </p:nvPr>
        </p:nvSpPr>
        <p:spPr>
          <a:xfrm>
            <a:off x="4024313" y="0"/>
            <a:ext cx="3078162" cy="511175"/>
          </a:xfrm>
          <a:prstGeom prst="rect">
            <a:avLst/>
          </a:prstGeom>
        </p:spPr>
        <p:txBody>
          <a:bodyPr vert="horz" lIns="99071" tIns="49536" rIns="99071" bIns="49536" rtlCol="0"/>
          <a:lstStyle>
            <a:lvl1pPr algn="r" eaLnBrk="1" fontAlgn="auto" hangingPunct="1">
              <a:spcBef>
                <a:spcPts val="0"/>
              </a:spcBef>
              <a:spcAft>
                <a:spcPts val="0"/>
              </a:spcAft>
              <a:defRPr sz="1300">
                <a:latin typeface="+mn-lt"/>
                <a:cs typeface="+mn-cs"/>
              </a:defRPr>
            </a:lvl1pPr>
          </a:lstStyle>
          <a:p>
            <a:pPr>
              <a:defRPr/>
            </a:pPr>
            <a:fld id="{7F737C1C-7782-40A2-9DAC-EECE20A5CC3D}" type="datetimeFigureOut">
              <a:rPr lang="en-US"/>
              <a:pPr>
                <a:defRPr/>
              </a:pPr>
              <a:t>9/7/2022</a:t>
            </a:fld>
            <a:endParaRPr lang="en-US"/>
          </a:p>
        </p:txBody>
      </p:sp>
      <p:sp>
        <p:nvSpPr>
          <p:cNvPr id="4" name="Slide Image Placeholder 3">
            <a:extLst>
              <a:ext uri="{FF2B5EF4-FFF2-40B4-BE49-F238E27FC236}">
                <a16:creationId xmlns:a16="http://schemas.microsoft.com/office/drawing/2014/main" id="{0078FFD8-9665-891A-6035-78E9204FC740}"/>
              </a:ext>
            </a:extLst>
          </p:cNvPr>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1" tIns="49536" rIns="99071" bIns="49536" rtlCol="0" anchor="ctr"/>
          <a:lstStyle/>
          <a:p>
            <a:pPr lvl="0"/>
            <a:endParaRPr lang="en-US" noProof="0"/>
          </a:p>
        </p:txBody>
      </p:sp>
      <p:sp>
        <p:nvSpPr>
          <p:cNvPr id="5" name="Notes Placeholder 4">
            <a:extLst>
              <a:ext uri="{FF2B5EF4-FFF2-40B4-BE49-F238E27FC236}">
                <a16:creationId xmlns:a16="http://schemas.microsoft.com/office/drawing/2014/main" id="{DBB7F36A-E6BF-0CFB-37B0-F15D77B10028}"/>
              </a:ext>
            </a:extLst>
          </p:cNvPr>
          <p:cNvSpPr>
            <a:spLocks noGrp="1"/>
          </p:cNvSpPr>
          <p:nvPr>
            <p:ph type="body" sz="quarter" idx="3"/>
          </p:nvPr>
        </p:nvSpPr>
        <p:spPr>
          <a:xfrm>
            <a:off x="711200" y="4860925"/>
            <a:ext cx="5683250" cy="4605338"/>
          </a:xfrm>
          <a:prstGeom prst="rect">
            <a:avLst/>
          </a:prstGeom>
        </p:spPr>
        <p:txBody>
          <a:bodyPr vert="horz" lIns="99071" tIns="49536" rIns="99071" bIns="4953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90D1133-219F-0423-3AF9-C97CCF9BC093}"/>
              </a:ext>
            </a:extLst>
          </p:cNvPr>
          <p:cNvSpPr>
            <a:spLocks noGrp="1"/>
          </p:cNvSpPr>
          <p:nvPr>
            <p:ph type="ftr" sz="quarter" idx="4"/>
          </p:nvPr>
        </p:nvSpPr>
        <p:spPr>
          <a:xfrm>
            <a:off x="0" y="9721850"/>
            <a:ext cx="3078163" cy="511175"/>
          </a:xfrm>
          <a:prstGeom prst="rect">
            <a:avLst/>
          </a:prstGeom>
        </p:spPr>
        <p:txBody>
          <a:bodyPr vert="horz" lIns="99071" tIns="49536" rIns="99071" bIns="4953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0D0D2AD6-D338-8EDE-5C34-6D375A262C47}"/>
              </a:ext>
            </a:extLst>
          </p:cNvPr>
          <p:cNvSpPr>
            <a:spLocks noGrp="1"/>
          </p:cNvSpPr>
          <p:nvPr>
            <p:ph type="sldNum" sz="quarter" idx="5"/>
          </p:nvPr>
        </p:nvSpPr>
        <p:spPr>
          <a:xfrm>
            <a:off x="4024313" y="9721850"/>
            <a:ext cx="3078162" cy="511175"/>
          </a:xfrm>
          <a:prstGeom prst="rect">
            <a:avLst/>
          </a:prstGeom>
        </p:spPr>
        <p:txBody>
          <a:bodyPr vert="horz" wrap="square" lIns="99071" tIns="49536" rIns="99071" bIns="49536" numCol="1" anchor="b" anchorCtr="0" compatLnSpc="1">
            <a:prstTxWarp prst="textNoShape">
              <a:avLst/>
            </a:prstTxWarp>
          </a:bodyPr>
          <a:lstStyle>
            <a:lvl1pPr algn="r" eaLnBrk="1" hangingPunct="1">
              <a:defRPr sz="1300"/>
            </a:lvl1pPr>
          </a:lstStyle>
          <a:p>
            <a:fld id="{2FA63958-F6AC-48DB-8C77-02280908D8D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BAF5C6E0-EA81-D22C-27F8-96A419AA98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A3BC7FB1-D636-6D7A-CE56-E16C5D8C5C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617AD5E-7352-EE58-783C-6B22B64578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F4AC9CB-ACEF-4C06-A8C5-D078E1525609}"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029DCF9A-8633-5BC8-6C12-588A4A6B6B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37546C8C-43D3-AC1F-FA39-D8E4ABA93F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7172" name="Slide Number Placeholder 3">
            <a:extLst>
              <a:ext uri="{FF2B5EF4-FFF2-40B4-BE49-F238E27FC236}">
                <a16:creationId xmlns:a16="http://schemas.microsoft.com/office/drawing/2014/main" id="{4CD4B312-E163-2799-05F2-497DCEE82F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07C4C9C-3228-45A8-BEBC-7BC29F9E9118}" type="slidenum">
              <a:rPr lang="en-US" altLang="en-US"/>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66ED641E-7FAA-9B8D-841C-E7A00DC28B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B1A65FC3-C485-B66A-6FEB-05E3BDAE40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9220" name="Slide Number Placeholder 3">
            <a:extLst>
              <a:ext uri="{FF2B5EF4-FFF2-40B4-BE49-F238E27FC236}">
                <a16:creationId xmlns:a16="http://schemas.microsoft.com/office/drawing/2014/main" id="{E7A9253F-4336-D880-21D9-E4E57248F7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3084B11-4028-4D41-84F6-D636A02C4501}" type="slidenum">
              <a:rPr lang="en-US" altLang="en-US"/>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F4DA2673-2152-23B7-A3D9-88CF2D79A1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07825756-9A07-F753-8FD9-9E0DA4A3FA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3316" name="Slide Number Placeholder 3">
            <a:extLst>
              <a:ext uri="{FF2B5EF4-FFF2-40B4-BE49-F238E27FC236}">
                <a16:creationId xmlns:a16="http://schemas.microsoft.com/office/drawing/2014/main" id="{44E2A56C-1DC2-46A0-C413-372310BFC7E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C929F46-0430-4A19-8F0D-C326855FEECF}" type="slidenum">
              <a:rPr lang="en-US" altLang="en-US"/>
              <a:pPr/>
              <a:t>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12F87E9B-7C96-7D3B-2574-553D328102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5CD48208-07DD-A228-2D36-A5984B9B63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5364" name="Slide Number Placeholder 3">
            <a:extLst>
              <a:ext uri="{FF2B5EF4-FFF2-40B4-BE49-F238E27FC236}">
                <a16:creationId xmlns:a16="http://schemas.microsoft.com/office/drawing/2014/main" id="{4B6105A4-B2EC-2454-AA0A-DDC5EDC9EE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04110DE-126C-4D80-B20C-B6B43C97341E}" type="slidenum">
              <a:rPr lang="en-US" altLang="en-US"/>
              <a:pPr/>
              <a:t>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8055779-F5CB-03F0-860F-CFC57AE19152}"/>
              </a:ext>
            </a:extLst>
          </p:cNvPr>
          <p:cNvSpPr>
            <a:spLocks noGrp="1"/>
          </p:cNvSpPr>
          <p:nvPr>
            <p:ph type="dt" sz="half" idx="10"/>
          </p:nvPr>
        </p:nvSpPr>
        <p:spPr/>
        <p:txBody>
          <a:bodyPr/>
          <a:lstStyle>
            <a:lvl1pPr>
              <a:defRPr/>
            </a:lvl1pPr>
          </a:lstStyle>
          <a:p>
            <a:pPr>
              <a:defRPr/>
            </a:pPr>
            <a:fld id="{38AFD365-39FC-4874-AAA5-807544B5A9E8}" type="datetimeFigureOut">
              <a:rPr lang="en-US"/>
              <a:pPr>
                <a:defRPr/>
              </a:pPr>
              <a:t>9/7/2022</a:t>
            </a:fld>
            <a:endParaRPr lang="en-US"/>
          </a:p>
        </p:txBody>
      </p:sp>
      <p:sp>
        <p:nvSpPr>
          <p:cNvPr id="5" name="Footer Placeholder 4">
            <a:extLst>
              <a:ext uri="{FF2B5EF4-FFF2-40B4-BE49-F238E27FC236}">
                <a16:creationId xmlns:a16="http://schemas.microsoft.com/office/drawing/2014/main" id="{DBBD66C1-2353-30D9-5E24-DCC253838F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CB5D374-029D-3641-E0A8-2B735ED48FB7}"/>
              </a:ext>
            </a:extLst>
          </p:cNvPr>
          <p:cNvSpPr>
            <a:spLocks noGrp="1"/>
          </p:cNvSpPr>
          <p:nvPr>
            <p:ph type="sldNum" sz="quarter" idx="12"/>
          </p:nvPr>
        </p:nvSpPr>
        <p:spPr/>
        <p:txBody>
          <a:bodyPr/>
          <a:lstStyle>
            <a:lvl1pPr>
              <a:defRPr/>
            </a:lvl1pPr>
          </a:lstStyle>
          <a:p>
            <a:fld id="{16EFFB4D-3572-4186-9CB7-3C2ED7D4E4E4}" type="slidenum">
              <a:rPr lang="en-US" altLang="en-US"/>
              <a:pPr/>
              <a:t>‹#›</a:t>
            </a:fld>
            <a:endParaRPr lang="en-US" altLang="en-US"/>
          </a:p>
        </p:txBody>
      </p:sp>
    </p:spTree>
    <p:extLst>
      <p:ext uri="{BB962C8B-B14F-4D97-AF65-F5344CB8AC3E}">
        <p14:creationId xmlns:p14="http://schemas.microsoft.com/office/powerpoint/2010/main" val="1629255381"/>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3A16D-FEEB-EAC6-F89D-400588EAAE5D}"/>
              </a:ext>
            </a:extLst>
          </p:cNvPr>
          <p:cNvSpPr>
            <a:spLocks noGrp="1"/>
          </p:cNvSpPr>
          <p:nvPr>
            <p:ph type="dt" sz="half" idx="10"/>
          </p:nvPr>
        </p:nvSpPr>
        <p:spPr/>
        <p:txBody>
          <a:bodyPr/>
          <a:lstStyle>
            <a:lvl1pPr>
              <a:defRPr/>
            </a:lvl1pPr>
          </a:lstStyle>
          <a:p>
            <a:pPr>
              <a:defRPr/>
            </a:pPr>
            <a:fld id="{4820369E-6C5A-4E78-9815-2DE09B2C2692}" type="datetimeFigureOut">
              <a:rPr lang="en-US"/>
              <a:pPr>
                <a:defRPr/>
              </a:pPr>
              <a:t>9/7/2022</a:t>
            </a:fld>
            <a:endParaRPr lang="en-US"/>
          </a:p>
        </p:txBody>
      </p:sp>
      <p:sp>
        <p:nvSpPr>
          <p:cNvPr id="5" name="Footer Placeholder 4">
            <a:extLst>
              <a:ext uri="{FF2B5EF4-FFF2-40B4-BE49-F238E27FC236}">
                <a16:creationId xmlns:a16="http://schemas.microsoft.com/office/drawing/2014/main" id="{E307833F-61CA-3E07-33E9-88775D9B52A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2E83E0-074F-D77F-15F6-F1D52278FF32}"/>
              </a:ext>
            </a:extLst>
          </p:cNvPr>
          <p:cNvSpPr>
            <a:spLocks noGrp="1"/>
          </p:cNvSpPr>
          <p:nvPr>
            <p:ph type="sldNum" sz="quarter" idx="12"/>
          </p:nvPr>
        </p:nvSpPr>
        <p:spPr/>
        <p:txBody>
          <a:bodyPr/>
          <a:lstStyle>
            <a:lvl1pPr>
              <a:defRPr/>
            </a:lvl1pPr>
          </a:lstStyle>
          <a:p>
            <a:fld id="{4DAFD256-6B7F-4500-88A1-94E2BAB5329A}" type="slidenum">
              <a:rPr lang="en-US" altLang="en-US"/>
              <a:pPr/>
              <a:t>‹#›</a:t>
            </a:fld>
            <a:endParaRPr lang="en-US" altLang="en-US"/>
          </a:p>
        </p:txBody>
      </p:sp>
    </p:spTree>
    <p:extLst>
      <p:ext uri="{BB962C8B-B14F-4D97-AF65-F5344CB8AC3E}">
        <p14:creationId xmlns:p14="http://schemas.microsoft.com/office/powerpoint/2010/main" val="92374439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98304-3F41-DFB3-6EE8-18C4E8BAF0B4}"/>
              </a:ext>
            </a:extLst>
          </p:cNvPr>
          <p:cNvSpPr>
            <a:spLocks noGrp="1"/>
          </p:cNvSpPr>
          <p:nvPr>
            <p:ph type="dt" sz="half" idx="10"/>
          </p:nvPr>
        </p:nvSpPr>
        <p:spPr/>
        <p:txBody>
          <a:bodyPr/>
          <a:lstStyle>
            <a:lvl1pPr>
              <a:defRPr/>
            </a:lvl1pPr>
          </a:lstStyle>
          <a:p>
            <a:pPr>
              <a:defRPr/>
            </a:pPr>
            <a:fld id="{EB36638B-9F46-471B-B319-6D8AA940D85A}" type="datetimeFigureOut">
              <a:rPr lang="en-US"/>
              <a:pPr>
                <a:defRPr/>
              </a:pPr>
              <a:t>9/7/2022</a:t>
            </a:fld>
            <a:endParaRPr lang="en-US"/>
          </a:p>
        </p:txBody>
      </p:sp>
      <p:sp>
        <p:nvSpPr>
          <p:cNvPr id="5" name="Footer Placeholder 4">
            <a:extLst>
              <a:ext uri="{FF2B5EF4-FFF2-40B4-BE49-F238E27FC236}">
                <a16:creationId xmlns:a16="http://schemas.microsoft.com/office/drawing/2014/main" id="{F5695A89-C1A5-60B1-BEAE-575E73F95D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833C0B8-B8DC-A7E0-4C8A-C4D8F9D141E0}"/>
              </a:ext>
            </a:extLst>
          </p:cNvPr>
          <p:cNvSpPr>
            <a:spLocks noGrp="1"/>
          </p:cNvSpPr>
          <p:nvPr>
            <p:ph type="sldNum" sz="quarter" idx="12"/>
          </p:nvPr>
        </p:nvSpPr>
        <p:spPr/>
        <p:txBody>
          <a:bodyPr/>
          <a:lstStyle>
            <a:lvl1pPr>
              <a:defRPr/>
            </a:lvl1pPr>
          </a:lstStyle>
          <a:p>
            <a:fld id="{D4A07066-E7A5-470F-B541-DA5FC9EF7477}" type="slidenum">
              <a:rPr lang="en-US" altLang="en-US"/>
              <a:pPr/>
              <a:t>‹#›</a:t>
            </a:fld>
            <a:endParaRPr lang="en-US" altLang="en-US"/>
          </a:p>
        </p:txBody>
      </p:sp>
    </p:spTree>
    <p:extLst>
      <p:ext uri="{BB962C8B-B14F-4D97-AF65-F5344CB8AC3E}">
        <p14:creationId xmlns:p14="http://schemas.microsoft.com/office/powerpoint/2010/main" val="425410140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984C3-426D-8A40-FDAC-FDE16B5D9CC3}"/>
              </a:ext>
            </a:extLst>
          </p:cNvPr>
          <p:cNvSpPr>
            <a:spLocks noGrp="1"/>
          </p:cNvSpPr>
          <p:nvPr>
            <p:ph type="dt" sz="half" idx="10"/>
          </p:nvPr>
        </p:nvSpPr>
        <p:spPr/>
        <p:txBody>
          <a:bodyPr/>
          <a:lstStyle>
            <a:lvl1pPr>
              <a:defRPr/>
            </a:lvl1pPr>
          </a:lstStyle>
          <a:p>
            <a:pPr>
              <a:defRPr/>
            </a:pPr>
            <a:fld id="{78C761F0-1BC9-47F1-849E-AB38A1F2C0A9}" type="datetimeFigureOut">
              <a:rPr lang="en-US"/>
              <a:pPr>
                <a:defRPr/>
              </a:pPr>
              <a:t>9/7/2022</a:t>
            </a:fld>
            <a:endParaRPr lang="en-US"/>
          </a:p>
        </p:txBody>
      </p:sp>
      <p:sp>
        <p:nvSpPr>
          <p:cNvPr id="5" name="Footer Placeholder 4">
            <a:extLst>
              <a:ext uri="{FF2B5EF4-FFF2-40B4-BE49-F238E27FC236}">
                <a16:creationId xmlns:a16="http://schemas.microsoft.com/office/drawing/2014/main" id="{1B87BBF2-FF39-DFB5-7E34-6C8889E25F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2319344-B6B8-377D-536F-541F93C9E327}"/>
              </a:ext>
            </a:extLst>
          </p:cNvPr>
          <p:cNvSpPr>
            <a:spLocks noGrp="1"/>
          </p:cNvSpPr>
          <p:nvPr>
            <p:ph type="sldNum" sz="quarter" idx="12"/>
          </p:nvPr>
        </p:nvSpPr>
        <p:spPr/>
        <p:txBody>
          <a:bodyPr/>
          <a:lstStyle>
            <a:lvl1pPr>
              <a:defRPr/>
            </a:lvl1pPr>
          </a:lstStyle>
          <a:p>
            <a:fld id="{60F3AFED-1758-45DA-84A6-01256B299F12}" type="slidenum">
              <a:rPr lang="en-US" altLang="en-US"/>
              <a:pPr/>
              <a:t>‹#›</a:t>
            </a:fld>
            <a:endParaRPr lang="en-US" altLang="en-US"/>
          </a:p>
        </p:txBody>
      </p:sp>
    </p:spTree>
    <p:extLst>
      <p:ext uri="{BB962C8B-B14F-4D97-AF65-F5344CB8AC3E}">
        <p14:creationId xmlns:p14="http://schemas.microsoft.com/office/powerpoint/2010/main" val="294441585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9FDC5-EA98-B0A3-4CB1-5BB32864BD5F}"/>
              </a:ext>
            </a:extLst>
          </p:cNvPr>
          <p:cNvSpPr>
            <a:spLocks noGrp="1"/>
          </p:cNvSpPr>
          <p:nvPr>
            <p:ph type="dt" sz="half" idx="10"/>
          </p:nvPr>
        </p:nvSpPr>
        <p:spPr/>
        <p:txBody>
          <a:bodyPr/>
          <a:lstStyle>
            <a:lvl1pPr>
              <a:defRPr/>
            </a:lvl1pPr>
          </a:lstStyle>
          <a:p>
            <a:pPr>
              <a:defRPr/>
            </a:pPr>
            <a:fld id="{7747E53E-486E-4C2D-95AE-0175030AAA31}" type="datetimeFigureOut">
              <a:rPr lang="en-US"/>
              <a:pPr>
                <a:defRPr/>
              </a:pPr>
              <a:t>9/7/2022</a:t>
            </a:fld>
            <a:endParaRPr lang="en-US"/>
          </a:p>
        </p:txBody>
      </p:sp>
      <p:sp>
        <p:nvSpPr>
          <p:cNvPr id="5" name="Footer Placeholder 4">
            <a:extLst>
              <a:ext uri="{FF2B5EF4-FFF2-40B4-BE49-F238E27FC236}">
                <a16:creationId xmlns:a16="http://schemas.microsoft.com/office/drawing/2014/main" id="{527AF1A1-D14D-9C16-DDF5-8D8CE9EF5E7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C00107B-72A2-B0FE-02F8-56AC69367F0E}"/>
              </a:ext>
            </a:extLst>
          </p:cNvPr>
          <p:cNvSpPr>
            <a:spLocks noGrp="1"/>
          </p:cNvSpPr>
          <p:nvPr>
            <p:ph type="sldNum" sz="quarter" idx="12"/>
          </p:nvPr>
        </p:nvSpPr>
        <p:spPr/>
        <p:txBody>
          <a:bodyPr/>
          <a:lstStyle>
            <a:lvl1pPr>
              <a:defRPr/>
            </a:lvl1pPr>
          </a:lstStyle>
          <a:p>
            <a:fld id="{93ABDA4E-0E36-474D-B48E-1D9612676A0A}" type="slidenum">
              <a:rPr lang="en-US" altLang="en-US"/>
              <a:pPr/>
              <a:t>‹#›</a:t>
            </a:fld>
            <a:endParaRPr lang="en-US" altLang="en-US"/>
          </a:p>
        </p:txBody>
      </p:sp>
    </p:spTree>
    <p:extLst>
      <p:ext uri="{BB962C8B-B14F-4D97-AF65-F5344CB8AC3E}">
        <p14:creationId xmlns:p14="http://schemas.microsoft.com/office/powerpoint/2010/main" val="188437174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059827F-FADF-BF76-AFD6-49EBFC35D5BA}"/>
              </a:ext>
            </a:extLst>
          </p:cNvPr>
          <p:cNvSpPr>
            <a:spLocks noGrp="1"/>
          </p:cNvSpPr>
          <p:nvPr>
            <p:ph type="dt" sz="half" idx="10"/>
          </p:nvPr>
        </p:nvSpPr>
        <p:spPr/>
        <p:txBody>
          <a:bodyPr/>
          <a:lstStyle>
            <a:lvl1pPr>
              <a:defRPr/>
            </a:lvl1pPr>
          </a:lstStyle>
          <a:p>
            <a:pPr>
              <a:defRPr/>
            </a:pPr>
            <a:fld id="{043DD7BA-C8AA-4C2F-8A8E-7E6487FCBE86}" type="datetimeFigureOut">
              <a:rPr lang="en-US"/>
              <a:pPr>
                <a:defRPr/>
              </a:pPr>
              <a:t>9/7/2022</a:t>
            </a:fld>
            <a:endParaRPr lang="en-US"/>
          </a:p>
        </p:txBody>
      </p:sp>
      <p:sp>
        <p:nvSpPr>
          <p:cNvPr id="6" name="Footer Placeholder 4">
            <a:extLst>
              <a:ext uri="{FF2B5EF4-FFF2-40B4-BE49-F238E27FC236}">
                <a16:creationId xmlns:a16="http://schemas.microsoft.com/office/drawing/2014/main" id="{D1C88C51-1A36-D505-121E-04A329D3C4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694A52E-0505-82E5-036C-F1C7F076A6C2}"/>
              </a:ext>
            </a:extLst>
          </p:cNvPr>
          <p:cNvSpPr>
            <a:spLocks noGrp="1"/>
          </p:cNvSpPr>
          <p:nvPr>
            <p:ph type="sldNum" sz="quarter" idx="12"/>
          </p:nvPr>
        </p:nvSpPr>
        <p:spPr/>
        <p:txBody>
          <a:bodyPr/>
          <a:lstStyle>
            <a:lvl1pPr>
              <a:defRPr/>
            </a:lvl1pPr>
          </a:lstStyle>
          <a:p>
            <a:fld id="{D2C79C1B-B9AA-42DB-BEF9-A5554993F6DC}" type="slidenum">
              <a:rPr lang="en-US" altLang="en-US"/>
              <a:pPr/>
              <a:t>‹#›</a:t>
            </a:fld>
            <a:endParaRPr lang="en-US" altLang="en-US"/>
          </a:p>
        </p:txBody>
      </p:sp>
    </p:spTree>
    <p:extLst>
      <p:ext uri="{BB962C8B-B14F-4D97-AF65-F5344CB8AC3E}">
        <p14:creationId xmlns:p14="http://schemas.microsoft.com/office/powerpoint/2010/main" val="53454797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6E30E24-D7F3-E22F-937B-2787B71DA859}"/>
              </a:ext>
            </a:extLst>
          </p:cNvPr>
          <p:cNvSpPr>
            <a:spLocks noGrp="1"/>
          </p:cNvSpPr>
          <p:nvPr>
            <p:ph type="dt" sz="half" idx="10"/>
          </p:nvPr>
        </p:nvSpPr>
        <p:spPr/>
        <p:txBody>
          <a:bodyPr/>
          <a:lstStyle>
            <a:lvl1pPr>
              <a:defRPr/>
            </a:lvl1pPr>
          </a:lstStyle>
          <a:p>
            <a:pPr>
              <a:defRPr/>
            </a:pPr>
            <a:fld id="{2C7D1CEA-CFAE-4F6A-9179-79BE3E51164E}" type="datetimeFigureOut">
              <a:rPr lang="en-US"/>
              <a:pPr>
                <a:defRPr/>
              </a:pPr>
              <a:t>9/7/2022</a:t>
            </a:fld>
            <a:endParaRPr lang="en-US"/>
          </a:p>
        </p:txBody>
      </p:sp>
      <p:sp>
        <p:nvSpPr>
          <p:cNvPr id="8" name="Footer Placeholder 4">
            <a:extLst>
              <a:ext uri="{FF2B5EF4-FFF2-40B4-BE49-F238E27FC236}">
                <a16:creationId xmlns:a16="http://schemas.microsoft.com/office/drawing/2014/main" id="{982B79C4-A705-0C09-AB87-42C5961EC97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EB4454A-24CC-E046-00E8-157DAD6548E2}"/>
              </a:ext>
            </a:extLst>
          </p:cNvPr>
          <p:cNvSpPr>
            <a:spLocks noGrp="1"/>
          </p:cNvSpPr>
          <p:nvPr>
            <p:ph type="sldNum" sz="quarter" idx="12"/>
          </p:nvPr>
        </p:nvSpPr>
        <p:spPr/>
        <p:txBody>
          <a:bodyPr/>
          <a:lstStyle>
            <a:lvl1pPr>
              <a:defRPr/>
            </a:lvl1pPr>
          </a:lstStyle>
          <a:p>
            <a:fld id="{82D0538C-CCBE-486D-B1C8-FB95A26F2613}" type="slidenum">
              <a:rPr lang="en-US" altLang="en-US"/>
              <a:pPr/>
              <a:t>‹#›</a:t>
            </a:fld>
            <a:endParaRPr lang="en-US" altLang="en-US"/>
          </a:p>
        </p:txBody>
      </p:sp>
    </p:spTree>
    <p:extLst>
      <p:ext uri="{BB962C8B-B14F-4D97-AF65-F5344CB8AC3E}">
        <p14:creationId xmlns:p14="http://schemas.microsoft.com/office/powerpoint/2010/main" val="416672616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D50CA07-7D04-EB84-DCAC-B5B78ECCC6E4}"/>
              </a:ext>
            </a:extLst>
          </p:cNvPr>
          <p:cNvSpPr>
            <a:spLocks noGrp="1"/>
          </p:cNvSpPr>
          <p:nvPr>
            <p:ph type="dt" sz="half" idx="10"/>
          </p:nvPr>
        </p:nvSpPr>
        <p:spPr/>
        <p:txBody>
          <a:bodyPr/>
          <a:lstStyle>
            <a:lvl1pPr>
              <a:defRPr/>
            </a:lvl1pPr>
          </a:lstStyle>
          <a:p>
            <a:pPr>
              <a:defRPr/>
            </a:pPr>
            <a:fld id="{C0292720-CF5F-4ED5-8592-08138FD793C6}" type="datetimeFigureOut">
              <a:rPr lang="en-US"/>
              <a:pPr>
                <a:defRPr/>
              </a:pPr>
              <a:t>9/7/2022</a:t>
            </a:fld>
            <a:endParaRPr lang="en-US"/>
          </a:p>
        </p:txBody>
      </p:sp>
      <p:sp>
        <p:nvSpPr>
          <p:cNvPr id="4" name="Footer Placeholder 4">
            <a:extLst>
              <a:ext uri="{FF2B5EF4-FFF2-40B4-BE49-F238E27FC236}">
                <a16:creationId xmlns:a16="http://schemas.microsoft.com/office/drawing/2014/main" id="{EE045B91-407C-46C6-F463-2366AEF75B4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736A799-04FA-5E6C-8706-025921833368}"/>
              </a:ext>
            </a:extLst>
          </p:cNvPr>
          <p:cNvSpPr>
            <a:spLocks noGrp="1"/>
          </p:cNvSpPr>
          <p:nvPr>
            <p:ph type="sldNum" sz="quarter" idx="12"/>
          </p:nvPr>
        </p:nvSpPr>
        <p:spPr/>
        <p:txBody>
          <a:bodyPr/>
          <a:lstStyle>
            <a:lvl1pPr>
              <a:defRPr/>
            </a:lvl1pPr>
          </a:lstStyle>
          <a:p>
            <a:fld id="{5F8795A2-12C5-49B4-8D64-07EDF2411574}" type="slidenum">
              <a:rPr lang="en-US" altLang="en-US"/>
              <a:pPr/>
              <a:t>‹#›</a:t>
            </a:fld>
            <a:endParaRPr lang="en-US" altLang="en-US"/>
          </a:p>
        </p:txBody>
      </p:sp>
    </p:spTree>
    <p:extLst>
      <p:ext uri="{BB962C8B-B14F-4D97-AF65-F5344CB8AC3E}">
        <p14:creationId xmlns:p14="http://schemas.microsoft.com/office/powerpoint/2010/main" val="294910332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EDBFCE0-3819-9EBF-DE0B-3C1F9EAE1B9B}"/>
              </a:ext>
            </a:extLst>
          </p:cNvPr>
          <p:cNvSpPr>
            <a:spLocks noGrp="1"/>
          </p:cNvSpPr>
          <p:nvPr>
            <p:ph type="dt" sz="half" idx="10"/>
          </p:nvPr>
        </p:nvSpPr>
        <p:spPr/>
        <p:txBody>
          <a:bodyPr/>
          <a:lstStyle>
            <a:lvl1pPr>
              <a:defRPr/>
            </a:lvl1pPr>
          </a:lstStyle>
          <a:p>
            <a:pPr>
              <a:defRPr/>
            </a:pPr>
            <a:fld id="{8EBF2658-4C02-4D8B-87CA-23025ABE6C27}" type="datetimeFigureOut">
              <a:rPr lang="en-US"/>
              <a:pPr>
                <a:defRPr/>
              </a:pPr>
              <a:t>9/7/2022</a:t>
            </a:fld>
            <a:endParaRPr lang="en-US"/>
          </a:p>
        </p:txBody>
      </p:sp>
      <p:sp>
        <p:nvSpPr>
          <p:cNvPr id="3" name="Footer Placeholder 4">
            <a:extLst>
              <a:ext uri="{FF2B5EF4-FFF2-40B4-BE49-F238E27FC236}">
                <a16:creationId xmlns:a16="http://schemas.microsoft.com/office/drawing/2014/main" id="{28E51641-8803-EB96-72DC-D40CA8A8439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33DB030-F4C9-3C25-0843-3BDF7AF19F39}"/>
              </a:ext>
            </a:extLst>
          </p:cNvPr>
          <p:cNvSpPr>
            <a:spLocks noGrp="1"/>
          </p:cNvSpPr>
          <p:nvPr>
            <p:ph type="sldNum" sz="quarter" idx="12"/>
          </p:nvPr>
        </p:nvSpPr>
        <p:spPr/>
        <p:txBody>
          <a:bodyPr/>
          <a:lstStyle>
            <a:lvl1pPr>
              <a:defRPr/>
            </a:lvl1pPr>
          </a:lstStyle>
          <a:p>
            <a:fld id="{FBFFCD7A-53CA-49CF-B96C-24E3CDCFE741}" type="slidenum">
              <a:rPr lang="en-US" altLang="en-US"/>
              <a:pPr/>
              <a:t>‹#›</a:t>
            </a:fld>
            <a:endParaRPr lang="en-US" altLang="en-US"/>
          </a:p>
        </p:txBody>
      </p:sp>
    </p:spTree>
    <p:extLst>
      <p:ext uri="{BB962C8B-B14F-4D97-AF65-F5344CB8AC3E}">
        <p14:creationId xmlns:p14="http://schemas.microsoft.com/office/powerpoint/2010/main" val="208759974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42D33FC-62CA-DD94-811B-E4447400763C}"/>
              </a:ext>
            </a:extLst>
          </p:cNvPr>
          <p:cNvSpPr>
            <a:spLocks noGrp="1"/>
          </p:cNvSpPr>
          <p:nvPr>
            <p:ph type="dt" sz="half" idx="10"/>
          </p:nvPr>
        </p:nvSpPr>
        <p:spPr/>
        <p:txBody>
          <a:bodyPr/>
          <a:lstStyle>
            <a:lvl1pPr>
              <a:defRPr/>
            </a:lvl1pPr>
          </a:lstStyle>
          <a:p>
            <a:pPr>
              <a:defRPr/>
            </a:pPr>
            <a:fld id="{F7FBF7AF-B06D-4B2C-B933-1E2DE474021F}" type="datetimeFigureOut">
              <a:rPr lang="en-US"/>
              <a:pPr>
                <a:defRPr/>
              </a:pPr>
              <a:t>9/7/2022</a:t>
            </a:fld>
            <a:endParaRPr lang="en-US"/>
          </a:p>
        </p:txBody>
      </p:sp>
      <p:sp>
        <p:nvSpPr>
          <p:cNvPr id="6" name="Footer Placeholder 4">
            <a:extLst>
              <a:ext uri="{FF2B5EF4-FFF2-40B4-BE49-F238E27FC236}">
                <a16:creationId xmlns:a16="http://schemas.microsoft.com/office/drawing/2014/main" id="{DB11CB3F-9039-5B88-FC7F-9CC2728973A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2934C17-8217-8DE8-E56D-BA21A1301A2D}"/>
              </a:ext>
            </a:extLst>
          </p:cNvPr>
          <p:cNvSpPr>
            <a:spLocks noGrp="1"/>
          </p:cNvSpPr>
          <p:nvPr>
            <p:ph type="sldNum" sz="quarter" idx="12"/>
          </p:nvPr>
        </p:nvSpPr>
        <p:spPr/>
        <p:txBody>
          <a:bodyPr/>
          <a:lstStyle>
            <a:lvl1pPr>
              <a:defRPr/>
            </a:lvl1pPr>
          </a:lstStyle>
          <a:p>
            <a:fld id="{31EACC8B-5C49-4C01-830B-2830EFA7EF62}" type="slidenum">
              <a:rPr lang="en-US" altLang="en-US"/>
              <a:pPr/>
              <a:t>‹#›</a:t>
            </a:fld>
            <a:endParaRPr lang="en-US" altLang="en-US"/>
          </a:p>
        </p:txBody>
      </p:sp>
    </p:spTree>
    <p:extLst>
      <p:ext uri="{BB962C8B-B14F-4D97-AF65-F5344CB8AC3E}">
        <p14:creationId xmlns:p14="http://schemas.microsoft.com/office/powerpoint/2010/main" val="136588139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548790B-4BE4-713E-80B6-E695083FFE86}"/>
              </a:ext>
            </a:extLst>
          </p:cNvPr>
          <p:cNvSpPr>
            <a:spLocks noGrp="1"/>
          </p:cNvSpPr>
          <p:nvPr>
            <p:ph type="dt" sz="half" idx="10"/>
          </p:nvPr>
        </p:nvSpPr>
        <p:spPr/>
        <p:txBody>
          <a:bodyPr/>
          <a:lstStyle>
            <a:lvl1pPr>
              <a:defRPr/>
            </a:lvl1pPr>
          </a:lstStyle>
          <a:p>
            <a:pPr>
              <a:defRPr/>
            </a:pPr>
            <a:fld id="{8F965FBA-022F-4BAA-B38C-659279549064}" type="datetimeFigureOut">
              <a:rPr lang="en-US"/>
              <a:pPr>
                <a:defRPr/>
              </a:pPr>
              <a:t>9/7/2022</a:t>
            </a:fld>
            <a:endParaRPr lang="en-US"/>
          </a:p>
        </p:txBody>
      </p:sp>
      <p:sp>
        <p:nvSpPr>
          <p:cNvPr id="6" name="Footer Placeholder 4">
            <a:extLst>
              <a:ext uri="{FF2B5EF4-FFF2-40B4-BE49-F238E27FC236}">
                <a16:creationId xmlns:a16="http://schemas.microsoft.com/office/drawing/2014/main" id="{5739CC02-593E-4596-98F2-D758AA6F7DC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1DDEDBC-0B4E-17A1-7DB5-9ED44B6069E3}"/>
              </a:ext>
            </a:extLst>
          </p:cNvPr>
          <p:cNvSpPr>
            <a:spLocks noGrp="1"/>
          </p:cNvSpPr>
          <p:nvPr>
            <p:ph type="sldNum" sz="quarter" idx="12"/>
          </p:nvPr>
        </p:nvSpPr>
        <p:spPr/>
        <p:txBody>
          <a:bodyPr/>
          <a:lstStyle>
            <a:lvl1pPr>
              <a:defRPr/>
            </a:lvl1pPr>
          </a:lstStyle>
          <a:p>
            <a:fld id="{FDBACFE4-4F6A-4F39-945B-77B1B010F0FC}" type="slidenum">
              <a:rPr lang="en-US" altLang="en-US"/>
              <a:pPr/>
              <a:t>‹#›</a:t>
            </a:fld>
            <a:endParaRPr lang="en-US" altLang="en-US"/>
          </a:p>
        </p:txBody>
      </p:sp>
    </p:spTree>
    <p:extLst>
      <p:ext uri="{BB962C8B-B14F-4D97-AF65-F5344CB8AC3E}">
        <p14:creationId xmlns:p14="http://schemas.microsoft.com/office/powerpoint/2010/main" val="352735410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50CE320-F9CE-D712-3ABB-31446DC9C10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1B6CB7C-7919-3AAF-8359-6C08B359743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210E3D0-B05B-E471-454C-D7599F88ED97}"/>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E96AC89-2C37-4FC1-892A-A5C70C8B270B}" type="datetimeFigureOut">
              <a:rPr lang="en-US"/>
              <a:pPr>
                <a:defRPr/>
              </a:pPr>
              <a:t>9/7/2022</a:t>
            </a:fld>
            <a:endParaRPr lang="en-US"/>
          </a:p>
        </p:txBody>
      </p:sp>
      <p:sp>
        <p:nvSpPr>
          <p:cNvPr id="5" name="Footer Placeholder 4">
            <a:extLst>
              <a:ext uri="{FF2B5EF4-FFF2-40B4-BE49-F238E27FC236}">
                <a16:creationId xmlns:a16="http://schemas.microsoft.com/office/drawing/2014/main" id="{CEF07B45-4D6D-44CB-AF68-11A14B8587F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8AD04673-D40B-B01D-BF24-3E039CFF727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F9F0FDCA-FCD3-45B5-ACDF-00B4DFC51AA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emf" /></Relationships>
</file>

<file path=ppt/slides/_rels/slide2.xml.rels><?xml version="1.0" encoding="UTF-8" standalone="yes"?>
<Relationships xmlns="http://schemas.openxmlformats.org/package/2006/relationships"><Relationship Id="rId8" Type="http://schemas.microsoft.com/office/2007/relationships/diagramDrawing" Target="../diagrams/drawing1.xml" /><Relationship Id="rId3" Type="http://schemas.openxmlformats.org/officeDocument/2006/relationships/image" Target="../media/image1.png" /><Relationship Id="rId7" Type="http://schemas.openxmlformats.org/officeDocument/2006/relationships/diagramColors" Target="../diagrams/colors1.xml" /><Relationship Id="rId2" Type="http://schemas.openxmlformats.org/officeDocument/2006/relationships/notesSlide" Target="../notesSlides/notesSlide2.xml" /><Relationship Id="rId1" Type="http://schemas.openxmlformats.org/officeDocument/2006/relationships/slideLayout" Target="../slideLayouts/slideLayout1.xml" /><Relationship Id="rId6" Type="http://schemas.openxmlformats.org/officeDocument/2006/relationships/diagramQuickStyle" Target="../diagrams/quickStyle1.xml" /><Relationship Id="rId5" Type="http://schemas.openxmlformats.org/officeDocument/2006/relationships/diagramLayout" Target="../diagrams/layout1.xml" /><Relationship Id="rId4" Type="http://schemas.openxmlformats.org/officeDocument/2006/relationships/diagramData" Target="../diagrams/data1.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6046189-7353-9065-084B-E0406346F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238" y="3876675"/>
            <a:ext cx="43973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5F82070E-D0C3-99E0-1502-7B7B021B9CD5}"/>
              </a:ext>
            </a:extLst>
          </p:cNvPr>
          <p:cNvSpPr/>
          <p:nvPr/>
        </p:nvSpPr>
        <p:spPr>
          <a:xfrm>
            <a:off x="-7938" y="6503988"/>
            <a:ext cx="4587876" cy="3413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Rectangle 14">
            <a:extLst>
              <a:ext uri="{FF2B5EF4-FFF2-40B4-BE49-F238E27FC236}">
                <a16:creationId xmlns:a16="http://schemas.microsoft.com/office/drawing/2014/main" id="{27515A18-CA54-E959-D073-6F5B5509B2E6}"/>
              </a:ext>
            </a:extLst>
          </p:cNvPr>
          <p:cNvSpPr/>
          <p:nvPr/>
        </p:nvSpPr>
        <p:spPr>
          <a:xfrm>
            <a:off x="4578350" y="6503988"/>
            <a:ext cx="4559300" cy="3413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0B0F0"/>
              </a:solidFill>
            </a:endParaRPr>
          </a:p>
        </p:txBody>
      </p:sp>
      <p:sp>
        <p:nvSpPr>
          <p:cNvPr id="4101" name="TextBox 2">
            <a:extLst>
              <a:ext uri="{FF2B5EF4-FFF2-40B4-BE49-F238E27FC236}">
                <a16:creationId xmlns:a16="http://schemas.microsoft.com/office/drawing/2014/main" id="{715C8A78-6F95-0777-9022-7FE606AE60E2}"/>
              </a:ext>
            </a:extLst>
          </p:cNvPr>
          <p:cNvSpPr txBox="1">
            <a:spLocks noChangeArrowheads="1"/>
          </p:cNvSpPr>
          <p:nvPr/>
        </p:nvSpPr>
        <p:spPr bwMode="auto">
          <a:xfrm>
            <a:off x="611188" y="169863"/>
            <a:ext cx="79914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a:latin typeface="Times New Roman" panose="02020603050405020304" pitchFamily="18" charset="0"/>
                <a:cs typeface="Times New Roman" panose="02020603050405020304" pitchFamily="18" charset="0"/>
              </a:rPr>
              <a:t>IOT BASED SMART CROP PROTECTION SYSTEM FOR AGRICULTURE </a:t>
            </a:r>
          </a:p>
        </p:txBody>
      </p:sp>
      <p:sp>
        <p:nvSpPr>
          <p:cNvPr id="4102" name="TextBox 10">
            <a:extLst>
              <a:ext uri="{FF2B5EF4-FFF2-40B4-BE49-F238E27FC236}">
                <a16:creationId xmlns:a16="http://schemas.microsoft.com/office/drawing/2014/main" id="{39EDB451-9D05-2CC2-9253-FA8855EEA6EF}"/>
              </a:ext>
            </a:extLst>
          </p:cNvPr>
          <p:cNvSpPr txBox="1">
            <a:spLocks noChangeArrowheads="1"/>
          </p:cNvSpPr>
          <p:nvPr/>
        </p:nvSpPr>
        <p:spPr bwMode="auto">
          <a:xfrm>
            <a:off x="2032000" y="1220788"/>
            <a:ext cx="53943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Rasika M		                (920219106023)</a:t>
            </a:r>
          </a:p>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Nandhini K			(920219106014)</a:t>
            </a:r>
          </a:p>
          <a:p>
            <a:pPr eaLnBrk="1" hangingPunct="1">
              <a:spcBef>
                <a:spcPct val="0"/>
              </a:spcBef>
              <a:buFont typeface="Arial" panose="020B0604020202020204" pitchFamily="34" charset="0"/>
              <a:buNone/>
            </a:pPr>
            <a:r>
              <a:rPr lang="en-US" altLang="en-US" sz="1800" b="1">
                <a:latin typeface="Times New Roman" panose="02020603050405020304" pitchFamily="18" charset="0"/>
                <a:cs typeface="Times New Roman" panose="02020603050405020304" pitchFamily="18" charset="0"/>
              </a:rPr>
              <a:t>Parkavi P K			(920219106016)</a:t>
            </a:r>
          </a:p>
          <a:p>
            <a:pPr eaLnBrk="1" hangingPunct="1">
              <a:spcBef>
                <a:spcPct val="0"/>
              </a:spcBef>
              <a:buFont typeface="Arial" panose="020B0604020202020204" pitchFamily="34" charset="0"/>
              <a:buNone/>
            </a:pPr>
            <a:r>
              <a:rPr lang="en-US" altLang="en-US" sz="1800" b="1">
                <a:latin typeface="Times New Roman" panose="02020603050405020304" pitchFamily="18" charset="0"/>
                <a:cs typeface="Times New Roman" panose="02020603050405020304" pitchFamily="18" charset="0"/>
              </a:rPr>
              <a:t>Chitra J		                                (920219106004)</a:t>
            </a:r>
          </a:p>
          <a:p>
            <a:pPr eaLnBrk="1" hangingPunct="1">
              <a:spcBef>
                <a:spcPct val="0"/>
              </a:spcBef>
              <a:buFont typeface="Arial" panose="020B0604020202020204" pitchFamily="34" charset="0"/>
              <a:buNone/>
            </a:pPr>
            <a:r>
              <a:rPr lang="en-US" altLang="en-US" sz="1800" b="1">
                <a:latin typeface="Times New Roman" panose="02020603050405020304" pitchFamily="18" charset="0"/>
                <a:cs typeface="Times New Roman" panose="02020603050405020304" pitchFamily="18" charset="0"/>
              </a:rPr>
              <a:t>Poovizhi S                                              (920219106017)</a:t>
            </a:r>
          </a:p>
        </p:txBody>
      </p:sp>
      <p:sp>
        <p:nvSpPr>
          <p:cNvPr id="4103" name="TextBox 11">
            <a:extLst>
              <a:ext uri="{FF2B5EF4-FFF2-40B4-BE49-F238E27FC236}">
                <a16:creationId xmlns:a16="http://schemas.microsoft.com/office/drawing/2014/main" id="{9FA2DFD9-F791-4D3C-6569-DD303AF91FFC}"/>
              </a:ext>
            </a:extLst>
          </p:cNvPr>
          <p:cNvSpPr txBox="1">
            <a:spLocks noChangeArrowheads="1"/>
          </p:cNvSpPr>
          <p:nvPr/>
        </p:nvSpPr>
        <p:spPr bwMode="auto">
          <a:xfrm>
            <a:off x="1633538" y="2728913"/>
            <a:ext cx="6191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latin typeface="Times New Roman" panose="02020603050405020304" pitchFamily="18" charset="0"/>
                <a:cs typeface="Times New Roman" panose="02020603050405020304" pitchFamily="18" charset="0"/>
              </a:rPr>
              <a:t>Under the Guidance of</a:t>
            </a:r>
          </a:p>
          <a:p>
            <a:pPr algn="ct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Ms. G. S. Sankari ME.</a:t>
            </a:r>
          </a:p>
          <a:p>
            <a:pPr algn="ctr" eaLnBrk="1" hangingPunct="1">
              <a:spcBef>
                <a:spcPct val="0"/>
              </a:spcBef>
              <a:buFontTx/>
              <a:buNone/>
            </a:pPr>
            <a:r>
              <a:rPr lang="en-US" altLang="en-US" sz="1800">
                <a:latin typeface="Times New Roman" panose="02020603050405020304" pitchFamily="18" charset="0"/>
                <a:cs typeface="Times New Roman" panose="02020603050405020304" pitchFamily="18" charset="0"/>
              </a:rPr>
              <a:t>DEPARTMENT OF ELECTRONICS AND COMMUNICATION ENGINEERING</a:t>
            </a:r>
          </a:p>
        </p:txBody>
      </p:sp>
      <p:pic>
        <p:nvPicPr>
          <p:cNvPr id="4104" name="Picture 1">
            <a:extLst>
              <a:ext uri="{FF2B5EF4-FFF2-40B4-BE49-F238E27FC236}">
                <a16:creationId xmlns:a16="http://schemas.microsoft.com/office/drawing/2014/main" id="{9FCBB169-E470-B435-0191-DFCCBA22D4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5175250"/>
            <a:ext cx="9556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TextBox 10">
            <a:extLst>
              <a:ext uri="{FF2B5EF4-FFF2-40B4-BE49-F238E27FC236}">
                <a16:creationId xmlns:a16="http://schemas.microsoft.com/office/drawing/2014/main" id="{5553AE2F-02D8-AA45-796E-51A8AC7A9B07}"/>
              </a:ext>
            </a:extLst>
          </p:cNvPr>
          <p:cNvSpPr txBox="1">
            <a:spLocks noChangeArrowheads="1"/>
          </p:cNvSpPr>
          <p:nvPr/>
        </p:nvSpPr>
        <p:spPr bwMode="auto">
          <a:xfrm>
            <a:off x="2341563" y="4694238"/>
            <a:ext cx="4535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Font typeface="Arial" panose="020B0604020202020204" pitchFamily="34" charset="0"/>
              <a:buNone/>
            </a:pPr>
            <a:r>
              <a:rPr lang="nn-NO" altLang="en-US" sz="1800" b="1">
                <a:latin typeface="Times New Roman" panose="02020603050405020304" pitchFamily="18" charset="0"/>
                <a:cs typeface="Times New Roman" panose="02020603050405020304" pitchFamily="18" charset="0"/>
              </a:rPr>
              <a:t>ANNA UNIVERSITY :: CHENNAI 600 026</a:t>
            </a:r>
            <a:endParaRPr lang="en-US" altLang="en-US" sz="1800" b="1">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183D64B-4D7C-90AD-38CD-6058A4F73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738" y="6073775"/>
            <a:ext cx="34480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4735288F-F771-F3C1-0802-03C2926EE6C1}"/>
              </a:ext>
            </a:extLst>
          </p:cNvPr>
          <p:cNvSpPr/>
          <p:nvPr/>
        </p:nvSpPr>
        <p:spPr>
          <a:xfrm>
            <a:off x="0" y="6073775"/>
            <a:ext cx="2876550" cy="7715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r>
              <a:rPr lang="en-US" sz="1600" b="1" dirty="0">
                <a:latin typeface="Times New Roman" pitchFamily="18" charset="0"/>
                <a:cs typeface="Times New Roman" pitchFamily="18" charset="0"/>
              </a:rPr>
              <a:t>IOT BASED SMART CROP PROTECTION SYSTEM FOR AGRICULTURE </a:t>
            </a:r>
            <a:endParaRPr lang="en-US" altLang="en-US" sz="16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21A559C-D8DD-3FB6-6086-9B8A436B4372}"/>
              </a:ext>
            </a:extLst>
          </p:cNvPr>
          <p:cNvSpPr/>
          <p:nvPr/>
        </p:nvSpPr>
        <p:spPr>
          <a:xfrm>
            <a:off x="6267450" y="6073775"/>
            <a:ext cx="2876550" cy="77152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Times New Roman" pitchFamily="18" charset="0"/>
                <a:cs typeface="Times New Roman" pitchFamily="18" charset="0"/>
              </a:rPr>
              <a:t>Page 2</a:t>
            </a:r>
          </a:p>
        </p:txBody>
      </p:sp>
      <p:cxnSp>
        <p:nvCxnSpPr>
          <p:cNvPr id="7" name="Straight Connector 6">
            <a:extLst>
              <a:ext uri="{FF2B5EF4-FFF2-40B4-BE49-F238E27FC236}">
                <a16:creationId xmlns:a16="http://schemas.microsoft.com/office/drawing/2014/main" id="{CDB8C84F-559C-BC09-EB9A-4CF9B2FC8C2E}"/>
              </a:ext>
            </a:extLst>
          </p:cNvPr>
          <p:cNvCxnSpPr/>
          <p:nvPr/>
        </p:nvCxnSpPr>
        <p:spPr>
          <a:xfrm>
            <a:off x="0" y="607377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4DB92A-1009-FF5D-C569-918CBFB6DFAD}"/>
              </a:ext>
            </a:extLst>
          </p:cNvPr>
          <p:cNvSpPr/>
          <p:nvPr/>
        </p:nvSpPr>
        <p:spPr>
          <a:xfrm>
            <a:off x="-23813" y="0"/>
            <a:ext cx="9167813" cy="77152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latin typeface="Times New Roman" pitchFamily="18" charset="0"/>
                <a:cs typeface="Times New Roman" pitchFamily="18" charset="0"/>
              </a:rPr>
              <a:t>DOMAIN INTRODUCTION</a:t>
            </a:r>
          </a:p>
        </p:txBody>
      </p:sp>
      <p:graphicFrame>
        <p:nvGraphicFramePr>
          <p:cNvPr id="14" name="Diagram 13">
            <a:extLst>
              <a:ext uri="{FF2B5EF4-FFF2-40B4-BE49-F238E27FC236}">
                <a16:creationId xmlns:a16="http://schemas.microsoft.com/office/drawing/2014/main" id="{A99EF4FC-C461-DAE0-A5A1-EE42A3952C7E}"/>
              </a:ext>
            </a:extLst>
          </p:cNvPr>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F28B0B-E252-7B66-561B-7DCECB7399C0}"/>
              </a:ext>
            </a:extLst>
          </p:cNvPr>
          <p:cNvSpPr>
            <a:spLocks noGrp="1"/>
          </p:cNvSpPr>
          <p:nvPr>
            <p:ph type="title"/>
          </p:nvPr>
        </p:nvSpPr>
        <p:spPr>
          <a:xfrm>
            <a:off x="4763" y="0"/>
            <a:ext cx="9144000" cy="792163"/>
          </a:xfrm>
        </p:spPr>
        <p:style>
          <a:lnRef idx="1">
            <a:schemeClr val="accent1"/>
          </a:lnRef>
          <a:fillRef idx="3">
            <a:schemeClr val="accent1"/>
          </a:fillRef>
          <a:effectRef idx="2">
            <a:schemeClr val="accent1"/>
          </a:effectRef>
          <a:fontRef idx="minor">
            <a:schemeClr val="lt1"/>
          </a:fontRef>
        </p:style>
        <p:txBody>
          <a:bodyPr rtlCol="0">
            <a:normAutofit/>
          </a:bodyPr>
          <a:lstStyle/>
          <a:p>
            <a:pPr eaLnBrk="1" fontAlgn="auto" hangingPunct="1">
              <a:spcAft>
                <a:spcPts val="0"/>
              </a:spcAft>
              <a:defRPr/>
            </a:pPr>
            <a:r>
              <a:rPr lang="en-US" sz="2800" b="1" dirty="0">
                <a:latin typeface="Times New Roman" pitchFamily="18" charset="0"/>
                <a:cs typeface="Times New Roman" pitchFamily="18" charset="0"/>
              </a:rPr>
              <a:t>OBJECTIVE</a:t>
            </a:r>
          </a:p>
        </p:txBody>
      </p:sp>
      <p:sp>
        <p:nvSpPr>
          <p:cNvPr id="6" name="Rectangle 5">
            <a:extLst>
              <a:ext uri="{FF2B5EF4-FFF2-40B4-BE49-F238E27FC236}">
                <a16:creationId xmlns:a16="http://schemas.microsoft.com/office/drawing/2014/main" id="{C7E8F707-7B25-8E1E-B2ED-26765741C95F}"/>
              </a:ext>
            </a:extLst>
          </p:cNvPr>
          <p:cNvSpPr/>
          <p:nvPr/>
        </p:nvSpPr>
        <p:spPr>
          <a:xfrm>
            <a:off x="0" y="6073775"/>
            <a:ext cx="2876550" cy="7715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r>
              <a:rPr lang="en-US" sz="1600" b="1" dirty="0">
                <a:latin typeface="Times New Roman" pitchFamily="18" charset="0"/>
                <a:cs typeface="Times New Roman" pitchFamily="18" charset="0"/>
              </a:rPr>
              <a:t>IOT BASED SMART CROP PROTECTION SYSTEM FOR AGRICULTURE </a:t>
            </a:r>
            <a:endParaRPr lang="en-US" altLang="en-US" sz="1600" b="1" dirty="0">
              <a:latin typeface="Times New Roman" panose="02020603050405020304" pitchFamily="18" charset="0"/>
              <a:cs typeface="Times New Roman" panose="02020603050405020304" pitchFamily="18" charset="0"/>
            </a:endParaRPr>
          </a:p>
        </p:txBody>
      </p:sp>
      <p:pic>
        <p:nvPicPr>
          <p:cNvPr id="8196" name="Picture 2">
            <a:extLst>
              <a:ext uri="{FF2B5EF4-FFF2-40B4-BE49-F238E27FC236}">
                <a16:creationId xmlns:a16="http://schemas.microsoft.com/office/drawing/2014/main" id="{C00B6B50-3AB4-B93C-18E5-830E5D851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738" y="6073775"/>
            <a:ext cx="34480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BFF0F1C1-1EA2-6980-D2A4-EF4B6906BE01}"/>
              </a:ext>
            </a:extLst>
          </p:cNvPr>
          <p:cNvSpPr/>
          <p:nvPr/>
        </p:nvSpPr>
        <p:spPr>
          <a:xfrm>
            <a:off x="6267450" y="6073775"/>
            <a:ext cx="2876550" cy="77152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Times New Roman" pitchFamily="18" charset="0"/>
                <a:cs typeface="Times New Roman" pitchFamily="18" charset="0"/>
              </a:rPr>
              <a:t>Page 3</a:t>
            </a:r>
          </a:p>
        </p:txBody>
      </p:sp>
      <p:sp>
        <p:nvSpPr>
          <p:cNvPr id="8198" name="Content Placeholder 7">
            <a:extLst>
              <a:ext uri="{FF2B5EF4-FFF2-40B4-BE49-F238E27FC236}">
                <a16:creationId xmlns:a16="http://schemas.microsoft.com/office/drawing/2014/main" id="{7C21AB4F-A9FD-7BAE-4AE8-A2A61F47E068}"/>
              </a:ext>
            </a:extLst>
          </p:cNvPr>
          <p:cNvSpPr>
            <a:spLocks noGrp="1"/>
          </p:cNvSpPr>
          <p:nvPr>
            <p:ph idx="1"/>
          </p:nvPr>
        </p:nvSpPr>
        <p:spPr>
          <a:xfrm>
            <a:off x="457200" y="1600200"/>
            <a:ext cx="8229600" cy="4205288"/>
          </a:xfrm>
        </p:spPr>
        <p:txBody>
          <a:bodyPr/>
          <a:lstStyle/>
          <a:p>
            <a:pPr algn="just" eaLnBrk="1" hangingPunct="1">
              <a:buFont typeface="Wingdings" panose="05000000000000000000" pitchFamily="2" charset="2"/>
              <a:buChar char="Ø"/>
            </a:pPr>
            <a:endParaRPr lang="en-US" altLang="en-US" sz="28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endParaRPr lang="en-US" altLang="en-US" sz="2800">
              <a:latin typeface="Times New Roman" panose="02020603050405020304" pitchFamily="18" charset="0"/>
              <a:cs typeface="Times New Roman" panose="02020603050405020304" pitchFamily="18" charset="0"/>
            </a:endParaRPr>
          </a:p>
        </p:txBody>
      </p:sp>
      <p:sp>
        <p:nvSpPr>
          <p:cNvPr id="8199" name="TextBox 6">
            <a:extLst>
              <a:ext uri="{FF2B5EF4-FFF2-40B4-BE49-F238E27FC236}">
                <a16:creationId xmlns:a16="http://schemas.microsoft.com/office/drawing/2014/main" id="{E289A59E-BD0D-0780-DE0D-9782A75D6FE7}"/>
              </a:ext>
            </a:extLst>
          </p:cNvPr>
          <p:cNvSpPr txBox="1">
            <a:spLocks noChangeArrowheads="1"/>
          </p:cNvSpPr>
          <p:nvPr/>
        </p:nvSpPr>
        <p:spPr bwMode="auto">
          <a:xfrm>
            <a:off x="838200" y="1828800"/>
            <a:ext cx="7696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pPr>
            <a:r>
              <a:rPr lang="en-US" altLang="en-US" sz="2400">
                <a:latin typeface="Times New Roman" panose="02020603050405020304" pitchFamily="18" charset="0"/>
                <a:cs typeface="Times New Roman" panose="02020603050405020304" pitchFamily="18" charset="0"/>
              </a:rPr>
              <a:t>     The main objective of this project is to address the problem of crop vandalization by wild animals.</a:t>
            </a:r>
          </a:p>
          <a:p>
            <a:pPr algn="just">
              <a:spcBef>
                <a:spcPct val="0"/>
              </a:spcBef>
            </a:pPr>
            <a:r>
              <a:rPr lang="en-US" altLang="en-US" sz="2400">
                <a:latin typeface="Times New Roman" panose="02020603050405020304" pitchFamily="18" charset="0"/>
                <a:cs typeface="Times New Roman" panose="02020603050405020304" pitchFamily="18" charset="0"/>
              </a:rPr>
              <a:t>    The main aim of this project is to provide an effective solution to this problem , so that the economic losses incurred by our farmers are minimized and they have a good crop yield.</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EAC7C7C7-0115-6BAE-A5CF-43B2C07F6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738" y="6073775"/>
            <a:ext cx="34480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C20927C0-6291-50C1-E07E-22A36636CA41}"/>
              </a:ext>
            </a:extLst>
          </p:cNvPr>
          <p:cNvSpPr/>
          <p:nvPr/>
        </p:nvSpPr>
        <p:spPr>
          <a:xfrm>
            <a:off x="0" y="6137275"/>
            <a:ext cx="2876550" cy="7207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n-US" sz="1600" b="1" dirty="0">
              <a:latin typeface="Times New Roman" pitchFamily="18" charset="0"/>
              <a:cs typeface="Times New Roman" pitchFamily="18" charset="0"/>
            </a:endParaRPr>
          </a:p>
          <a:p>
            <a:pPr algn="ctr" fontAlgn="auto">
              <a:spcBef>
                <a:spcPts val="0"/>
              </a:spcBef>
              <a:spcAft>
                <a:spcPts val="0"/>
              </a:spcAft>
              <a:defRPr/>
            </a:pPr>
            <a:r>
              <a:rPr lang="en-US" sz="1600" b="1" dirty="0">
                <a:latin typeface="Times New Roman" pitchFamily="18" charset="0"/>
                <a:cs typeface="Times New Roman" pitchFamily="18" charset="0"/>
              </a:rPr>
              <a:t>IOT BASED SMART CROP PROTECTION SYSTEM FOR AGRICULTURE </a:t>
            </a:r>
            <a:endParaRPr lang="en-US" altLang="en-US" sz="1600" b="1" dirty="0">
              <a:latin typeface="Times New Roman" panose="02020603050405020304" pitchFamily="18" charset="0"/>
              <a:cs typeface="Times New Roman" panose="02020603050405020304" pitchFamily="18" charset="0"/>
            </a:endParaRPr>
          </a:p>
          <a:p>
            <a:pPr algn="ctr" fontAlgn="auto">
              <a:spcBef>
                <a:spcPts val="0"/>
              </a:spcBef>
              <a:spcAft>
                <a:spcPts val="0"/>
              </a:spcAft>
              <a:defRPr/>
            </a:pPr>
            <a:endParaRPr lang="en-US" sz="1600" b="1"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8B6EC9BD-745C-23B7-17AC-8477ACEFE96F}"/>
              </a:ext>
            </a:extLst>
          </p:cNvPr>
          <p:cNvSpPr/>
          <p:nvPr/>
        </p:nvSpPr>
        <p:spPr>
          <a:xfrm>
            <a:off x="6267450" y="6137275"/>
            <a:ext cx="2876550" cy="70802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Times New Roman" pitchFamily="18" charset="0"/>
                <a:cs typeface="Times New Roman" pitchFamily="18" charset="0"/>
              </a:rPr>
              <a:t>Page 4</a:t>
            </a:r>
          </a:p>
        </p:txBody>
      </p:sp>
      <p:cxnSp>
        <p:nvCxnSpPr>
          <p:cNvPr id="7" name="Straight Connector 6">
            <a:extLst>
              <a:ext uri="{FF2B5EF4-FFF2-40B4-BE49-F238E27FC236}">
                <a16:creationId xmlns:a16="http://schemas.microsoft.com/office/drawing/2014/main" id="{F21042D6-BACB-1761-E3AA-C0F172271EAD}"/>
              </a:ext>
            </a:extLst>
          </p:cNvPr>
          <p:cNvCxnSpPr/>
          <p:nvPr/>
        </p:nvCxnSpPr>
        <p:spPr>
          <a:xfrm>
            <a:off x="0" y="613727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70AF1C4-DD0A-8F04-EFE4-A5B25F18E55B}"/>
              </a:ext>
            </a:extLst>
          </p:cNvPr>
          <p:cNvSpPr/>
          <p:nvPr/>
        </p:nvSpPr>
        <p:spPr>
          <a:xfrm>
            <a:off x="-23813" y="0"/>
            <a:ext cx="9167813" cy="77152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800" b="1" dirty="0">
                <a:latin typeface="Times New Roman" panose="02020603050405020304" pitchFamily="18" charset="0"/>
                <a:cs typeface="Times New Roman" panose="02020603050405020304" pitchFamily="18" charset="0"/>
              </a:rPr>
              <a:t>LITERATURE SURVEY</a:t>
            </a:r>
          </a:p>
        </p:txBody>
      </p:sp>
      <p:sp>
        <p:nvSpPr>
          <p:cNvPr id="10247" name="Rectangle 7">
            <a:extLst>
              <a:ext uri="{FF2B5EF4-FFF2-40B4-BE49-F238E27FC236}">
                <a16:creationId xmlns:a16="http://schemas.microsoft.com/office/drawing/2014/main" id="{04F9FBC1-6A6A-CF1B-DBA5-F666CC0749D2}"/>
              </a:ext>
            </a:extLst>
          </p:cNvPr>
          <p:cNvSpPr>
            <a:spLocks noChangeArrowheads="1"/>
          </p:cNvSpPr>
          <p:nvPr/>
        </p:nvSpPr>
        <p:spPr bwMode="auto">
          <a:xfrm>
            <a:off x="2787650" y="32448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p>
        </p:txBody>
      </p:sp>
      <p:sp>
        <p:nvSpPr>
          <p:cNvPr id="10248" name="Rectangle 2">
            <a:extLst>
              <a:ext uri="{FF2B5EF4-FFF2-40B4-BE49-F238E27FC236}">
                <a16:creationId xmlns:a16="http://schemas.microsoft.com/office/drawing/2014/main" id="{20168215-DB80-1208-BE67-FE028381F239}"/>
              </a:ext>
            </a:extLst>
          </p:cNvPr>
          <p:cNvSpPr>
            <a:spLocks noChangeArrowheads="1"/>
          </p:cNvSpPr>
          <p:nvPr/>
        </p:nvSpPr>
        <p:spPr bwMode="auto">
          <a:xfrm>
            <a:off x="468313" y="1052513"/>
            <a:ext cx="8207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70000"/>
              </a:lnSpc>
              <a:spcBef>
                <a:spcPct val="0"/>
              </a:spcBef>
              <a:buFont typeface="Wingdings" panose="05000000000000000000" pitchFamily="2" charset="2"/>
              <a:buChar char="v"/>
            </a:pPr>
            <a:endParaRPr lang="en-IN" altLang="en-US" sz="1600">
              <a:solidFill>
                <a:srgbClr val="000000"/>
              </a:solidFill>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F66AF462-A414-4219-5583-0841BB3A1BF4}"/>
              </a:ext>
            </a:extLst>
          </p:cNvPr>
          <p:cNvGraphicFramePr>
            <a:graphicFrameLocks noGrp="1"/>
          </p:cNvGraphicFramePr>
          <p:nvPr/>
        </p:nvGraphicFramePr>
        <p:xfrm>
          <a:off x="112713" y="912813"/>
          <a:ext cx="8893176" cy="5130800"/>
        </p:xfrm>
        <a:graphic>
          <a:graphicData uri="http://schemas.openxmlformats.org/drawingml/2006/table">
            <a:tbl>
              <a:tblPr firstRow="1" bandRow="1"/>
              <a:tblGrid>
                <a:gridCol w="786087">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2160422">
                  <a:extLst>
                    <a:ext uri="{9D8B030D-6E8A-4147-A177-3AD203B41FA5}">
                      <a16:colId xmlns:a16="http://schemas.microsoft.com/office/drawing/2014/main" val="20002"/>
                    </a:ext>
                  </a:extLst>
                </a:gridCol>
                <a:gridCol w="4002451">
                  <a:extLst>
                    <a:ext uri="{9D8B030D-6E8A-4147-A177-3AD203B41FA5}">
                      <a16:colId xmlns:a16="http://schemas.microsoft.com/office/drawing/2014/main" val="20003"/>
                    </a:ext>
                  </a:extLst>
                </a:gridCol>
              </a:tblGrid>
              <a:tr h="5154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b="1" dirty="0">
                          <a:latin typeface="Times New Roman" pitchFamily="18" charset="0"/>
                          <a:cs typeface="Times New Roman" pitchFamily="18" charset="0"/>
                        </a:rPr>
                        <a:t>S.NO</a:t>
                      </a:r>
                      <a:endParaRPr lang="en-IN" sz="1800" b="1" dirty="0">
                        <a:latin typeface="Times New Roman" pitchFamily="18" charset="0"/>
                        <a:cs typeface="Times New Roman" pitchFamily="18" charset="0"/>
                      </a:endParaRPr>
                    </a:p>
                  </a:txBody>
                  <a:tcPr marL="91431" marR="91431" marT="45723" marB="45723">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b="1" dirty="0">
                          <a:latin typeface="Times New Roman" pitchFamily="18" charset="0"/>
                          <a:cs typeface="Times New Roman" pitchFamily="18" charset="0"/>
                        </a:rPr>
                        <a:t>TITLE</a:t>
                      </a:r>
                      <a:endParaRPr lang="en-IN" sz="1800" b="1" dirty="0">
                        <a:latin typeface="Times New Roman" pitchFamily="18" charset="0"/>
                        <a:cs typeface="Times New Roman" pitchFamily="18" charset="0"/>
                      </a:endParaRPr>
                    </a:p>
                  </a:txBody>
                  <a:tcPr marL="91431" marR="91431" marT="45723" marB="45723">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b="1" dirty="0">
                          <a:latin typeface="Times New Roman" pitchFamily="18" charset="0"/>
                          <a:cs typeface="Times New Roman" pitchFamily="18" charset="0"/>
                        </a:rPr>
                        <a:t>AUTHOR &amp; YEAR</a:t>
                      </a:r>
                      <a:endParaRPr lang="en-IN" sz="1800" b="1" dirty="0">
                        <a:latin typeface="Times New Roman" pitchFamily="18" charset="0"/>
                        <a:cs typeface="Times New Roman" pitchFamily="18" charset="0"/>
                      </a:endParaRPr>
                    </a:p>
                  </a:txBody>
                  <a:tcPr marL="91431" marR="91431" marT="45723" marB="45723">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b="1" dirty="0">
                          <a:latin typeface="Times New Roman" pitchFamily="18" charset="0"/>
                          <a:cs typeface="Times New Roman" pitchFamily="18" charset="0"/>
                        </a:rPr>
                        <a:t>DESCRIPTION</a:t>
                      </a:r>
                      <a:endParaRPr lang="en-IN" sz="1800" b="1" dirty="0">
                        <a:latin typeface="Times New Roman" pitchFamily="18" charset="0"/>
                        <a:cs typeface="Times New Roman" pitchFamily="18" charset="0"/>
                      </a:endParaRPr>
                    </a:p>
                  </a:txBody>
                  <a:tcPr marL="91431" marR="91431" marT="45723" marB="45723">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0545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latin typeface="Times New Roman" pitchFamily="18" charset="0"/>
                          <a:cs typeface="Times New Roman" pitchFamily="18" charset="0"/>
                        </a:rPr>
                        <a:t>1</a:t>
                      </a:r>
                      <a:endParaRPr lang="en-IN" sz="1800" dirty="0">
                        <a:latin typeface="Times New Roman" pitchFamily="18" charset="0"/>
                        <a:cs typeface="Times New Roman" pitchFamily="18" charset="0"/>
                      </a:endParaRPr>
                    </a:p>
                  </a:txBody>
                  <a:tcPr marL="91431" marR="91431" marT="45723" marB="45723">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latin typeface="Times New Roman" pitchFamily="18" charset="0"/>
                          <a:cs typeface="Times New Roman" pitchFamily="18" charset="0"/>
                        </a:rPr>
                        <a:t>Smart</a:t>
                      </a:r>
                      <a:r>
                        <a:rPr lang="en-US" sz="1800" baseline="0" dirty="0">
                          <a:latin typeface="Times New Roman" pitchFamily="18" charset="0"/>
                          <a:cs typeface="Times New Roman" pitchFamily="18" charset="0"/>
                        </a:rPr>
                        <a:t> Crop protection system</a:t>
                      </a:r>
                      <a:endParaRPr lang="en-IN" sz="1800" dirty="0">
                        <a:latin typeface="Times New Roman" pitchFamily="18" charset="0"/>
                        <a:cs typeface="Times New Roman" pitchFamily="18" charset="0"/>
                      </a:endParaRPr>
                    </a:p>
                  </a:txBody>
                  <a:tcPr marL="91431" marR="91431" marT="45723" marB="45723">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IN" sz="1800" dirty="0" err="1">
                          <a:latin typeface="Times New Roman" panose="02020603050405020304" pitchFamily="18" charset="0"/>
                          <a:cs typeface="Times New Roman" panose="02020603050405020304" pitchFamily="18" charset="0"/>
                        </a:rPr>
                        <a:t>Mohit</a:t>
                      </a:r>
                      <a:r>
                        <a:rPr lang="en-IN" sz="1800" dirty="0">
                          <a:latin typeface="Times New Roman" panose="02020603050405020304" pitchFamily="18" charset="0"/>
                          <a:cs typeface="Times New Roman" panose="02020603050405020304" pitchFamily="18" charset="0"/>
                        </a:rPr>
                        <a:t> Korche1 , </a:t>
                      </a:r>
                      <a:r>
                        <a:rPr lang="en-IN" sz="1800" dirty="0" err="1">
                          <a:latin typeface="Times New Roman" panose="02020603050405020304" pitchFamily="18" charset="0"/>
                          <a:cs typeface="Times New Roman" panose="02020603050405020304" pitchFamily="18" charset="0"/>
                        </a:rPr>
                        <a:t>Sarthak</a:t>
                      </a:r>
                      <a:r>
                        <a:rPr lang="en-IN" sz="1800" dirty="0">
                          <a:latin typeface="Times New Roman" panose="02020603050405020304" pitchFamily="18" charset="0"/>
                          <a:cs typeface="Times New Roman" panose="02020603050405020304" pitchFamily="18" charset="0"/>
                        </a:rPr>
                        <a:t> Tokse2 , </a:t>
                      </a:r>
                      <a:r>
                        <a:rPr lang="en-IN" sz="1800" dirty="0" err="1">
                          <a:latin typeface="Times New Roman" panose="02020603050405020304" pitchFamily="18" charset="0"/>
                          <a:cs typeface="Times New Roman" panose="02020603050405020304" pitchFamily="18" charset="0"/>
                        </a:rPr>
                        <a:t>Shubham</a:t>
                      </a:r>
                      <a:r>
                        <a:rPr lang="en-IN" sz="1800" dirty="0">
                          <a:latin typeface="Times New Roman" panose="02020603050405020304" pitchFamily="18" charset="0"/>
                          <a:cs typeface="Times New Roman" panose="02020603050405020304" pitchFamily="18" charset="0"/>
                        </a:rPr>
                        <a:t> Shirbhate3 </a:t>
                      </a:r>
                      <a:r>
                        <a:rPr lang="en-IN" sz="1800" dirty="0" err="1">
                          <a:latin typeface="Times New Roman" panose="02020603050405020304" pitchFamily="18" charset="0"/>
                          <a:cs typeface="Times New Roman" panose="02020603050405020304" pitchFamily="18" charset="0"/>
                        </a:rPr>
                        <a:t>Vaibhav</a:t>
                      </a:r>
                      <a:r>
                        <a:rPr lang="en-IN" sz="1800" dirty="0">
                          <a:latin typeface="Times New Roman" panose="02020603050405020304" pitchFamily="18" charset="0"/>
                          <a:cs typeface="Times New Roman" panose="02020603050405020304" pitchFamily="18" charset="0"/>
                        </a:rPr>
                        <a:t> Thakre4 , </a:t>
                      </a:r>
                    </a:p>
                    <a:p>
                      <a:r>
                        <a:rPr lang="en-IN" sz="1800" dirty="0">
                          <a:latin typeface="Times New Roman" panose="02020603050405020304" pitchFamily="18" charset="0"/>
                          <a:cs typeface="Times New Roman" panose="02020603050405020304" pitchFamily="18" charset="0"/>
                        </a:rPr>
                        <a:t>S. P. Jolhe5</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2021</a:t>
                      </a:r>
                      <a:endParaRPr lang="en-IN" sz="1800" dirty="0">
                        <a:latin typeface="Times New Roman" pitchFamily="18" charset="0"/>
                        <a:cs typeface="Times New Roman" pitchFamily="18" charset="0"/>
                      </a:endParaRPr>
                    </a:p>
                  </a:txBody>
                  <a:tcPr marL="91431" marR="91431" marT="45723" marB="45723">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r>
                        <a:rPr lang="en-US" sz="1800" dirty="0">
                          <a:latin typeface="Times New Roman" panose="02020603050405020304" pitchFamily="18" charset="0"/>
                          <a:cs typeface="Times New Roman" panose="02020603050405020304" pitchFamily="18" charset="0"/>
                        </a:rPr>
                        <a:t>    This is a microcontroller-based system using a motion sensor to detect wild animal approaching near the</a:t>
                      </a:r>
                      <a:r>
                        <a:rPr lang="en-US" sz="1800"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field. It</a:t>
                      </a:r>
                      <a:r>
                        <a:rPr lang="en-US" sz="1800" baseline="0" dirty="0">
                          <a:latin typeface="Times New Roman" panose="02020603050405020304" pitchFamily="18" charset="0"/>
                          <a:cs typeface="Times New Roman" panose="02020603050405020304" pitchFamily="18" charset="0"/>
                        </a:rPr>
                        <a:t> will </a:t>
                      </a:r>
                      <a:r>
                        <a:rPr lang="en-US" sz="1800" dirty="0">
                          <a:latin typeface="Times New Roman" panose="02020603050405020304" pitchFamily="18" charset="0"/>
                          <a:cs typeface="Times New Roman" panose="02020603050405020304" pitchFamily="18" charset="0"/>
                        </a:rPr>
                        <a:t>also generate buzzer sound to alarm nearby people to take proper action  and</a:t>
                      </a:r>
                      <a:r>
                        <a:rPr lang="en-US" sz="1800"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generate SMS alert within seconds to field owner</a:t>
                      </a:r>
                      <a:endParaRPr lang="en-IN" sz="1800" dirty="0">
                        <a:latin typeface="Times New Roman" pitchFamily="18" charset="0"/>
                        <a:cs typeface="Times New Roman" pitchFamily="18" charset="0"/>
                      </a:endParaRPr>
                    </a:p>
                  </a:txBody>
                  <a:tcPr marL="91431" marR="91431" marT="45723" marB="45723">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608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marL="91431" marR="91431" marT="45723" marB="45723">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latin typeface="Times New Roman" pitchFamily="18" charset="0"/>
                          <a:cs typeface="Times New Roman" pitchFamily="18" charset="0"/>
                        </a:rPr>
                        <a:t>Smart</a:t>
                      </a:r>
                      <a:r>
                        <a:rPr lang="en-US" sz="1800" baseline="0" dirty="0">
                          <a:latin typeface="Times New Roman" pitchFamily="18" charset="0"/>
                          <a:cs typeface="Times New Roman" pitchFamily="18" charset="0"/>
                        </a:rPr>
                        <a:t> Crop protection system</a:t>
                      </a:r>
                    </a:p>
                    <a:p>
                      <a:r>
                        <a:rPr lang="en-US" sz="1800" baseline="0" dirty="0">
                          <a:latin typeface="Times New Roman" pitchFamily="18" charset="0"/>
                          <a:cs typeface="Times New Roman" pitchFamily="18" charset="0"/>
                        </a:rPr>
                        <a:t>Using </a:t>
                      </a:r>
                      <a:r>
                        <a:rPr lang="en-US" sz="1800" baseline="0" dirty="0" err="1">
                          <a:latin typeface="Times New Roman" pitchFamily="18" charset="0"/>
                          <a:cs typeface="Times New Roman" pitchFamily="18" charset="0"/>
                        </a:rPr>
                        <a:t>arduino</a:t>
                      </a:r>
                      <a:endParaRPr lang="en-IN" sz="1800" dirty="0">
                        <a:latin typeface="Times New Roman" pitchFamily="18" charset="0"/>
                        <a:cs typeface="Times New Roman" pitchFamily="18" charset="0"/>
                      </a:endParaRPr>
                    </a:p>
                  </a:txBody>
                  <a:tcPr marL="91431" marR="91431" marT="45723" marB="45723">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err="1">
                          <a:latin typeface="Times New Roman" pitchFamily="18" charset="0"/>
                          <a:cs typeface="Times New Roman" pitchFamily="18" charset="0"/>
                        </a:rPr>
                        <a:t>Varshini</a:t>
                      </a:r>
                      <a:r>
                        <a:rPr lang="en-US" sz="1800" dirty="0">
                          <a:latin typeface="Times New Roman" pitchFamily="18" charset="0"/>
                          <a:cs typeface="Times New Roman" pitchFamily="18" charset="0"/>
                        </a:rPr>
                        <a:t> B.M</a:t>
                      </a:r>
                    </a:p>
                    <a:p>
                      <a:r>
                        <a:rPr lang="en-US" sz="1800" dirty="0" err="1">
                          <a:latin typeface="Times New Roman" pitchFamily="18" charset="0"/>
                          <a:cs typeface="Times New Roman" pitchFamily="18" charset="0"/>
                        </a:rPr>
                        <a:t>Sushma</a:t>
                      </a:r>
                      <a:r>
                        <a:rPr lang="en-US" sz="1800" dirty="0">
                          <a:latin typeface="Times New Roman" pitchFamily="18" charset="0"/>
                          <a:cs typeface="Times New Roman" pitchFamily="18" charset="0"/>
                        </a:rPr>
                        <a:t> A.V </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2021</a:t>
                      </a:r>
                      <a:endParaRPr lang="en-IN" sz="1800" dirty="0">
                        <a:latin typeface="Times New Roman" pitchFamily="18" charset="0"/>
                        <a:cs typeface="Times New Roman" pitchFamily="18" charset="0"/>
                      </a:endParaRPr>
                    </a:p>
                  </a:txBody>
                  <a:tcPr marL="91431" marR="91431" marT="45723" marB="45723">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IN" sz="1800" dirty="0">
                          <a:latin typeface="Times New Roman" pitchFamily="18" charset="0"/>
                          <a:cs typeface="Times New Roman" pitchFamily="18" charset="0"/>
                        </a:rPr>
                        <a:t>   I</a:t>
                      </a:r>
                      <a:r>
                        <a:rPr lang="en-US" sz="1800" dirty="0">
                          <a:latin typeface="Times New Roman" pitchFamily="18" charset="0"/>
                          <a:cs typeface="Times New Roman" pitchFamily="18" charset="0"/>
                        </a:rPr>
                        <a:t>n this ,they use </a:t>
                      </a:r>
                      <a:r>
                        <a:rPr lang="en-US" sz="1800" dirty="0" err="1">
                          <a:latin typeface="Times New Roman" pitchFamily="18" charset="0"/>
                          <a:cs typeface="Times New Roman" pitchFamily="18" charset="0"/>
                        </a:rPr>
                        <a:t>PIR,smoke</a:t>
                      </a:r>
                      <a:r>
                        <a:rPr lang="en-US" sz="1800" dirty="0">
                          <a:latin typeface="Times New Roman" pitchFamily="18" charset="0"/>
                          <a:cs typeface="Times New Roman" pitchFamily="18" charset="0"/>
                        </a:rPr>
                        <a:t> sensor ,soil moisture sensor and </a:t>
                      </a:r>
                      <a:r>
                        <a:rPr lang="en-US" sz="1800" dirty="0" err="1">
                          <a:latin typeface="Times New Roman" pitchFamily="18" charset="0"/>
                          <a:cs typeface="Times New Roman" pitchFamily="18" charset="0"/>
                        </a:rPr>
                        <a:t>GSM.The</a:t>
                      </a:r>
                      <a:r>
                        <a:rPr lang="en-US" sz="1800" dirty="0">
                          <a:latin typeface="Times New Roman" pitchFamily="18" charset="0"/>
                          <a:cs typeface="Times New Roman" pitchFamily="18" charset="0"/>
                        </a:rPr>
                        <a:t>  movement of animals is </a:t>
                      </a:r>
                      <a:r>
                        <a:rPr lang="en-US" sz="1800" dirty="0" err="1">
                          <a:latin typeface="Times New Roman" pitchFamily="18" charset="0"/>
                          <a:cs typeface="Times New Roman" pitchFamily="18" charset="0"/>
                        </a:rPr>
                        <a:t>detected.After</a:t>
                      </a:r>
                      <a:r>
                        <a:rPr lang="en-US" sz="1800" dirty="0">
                          <a:latin typeface="Times New Roman" pitchFamily="18" charset="0"/>
                          <a:cs typeface="Times New Roman" pitchFamily="18" charset="0"/>
                        </a:rPr>
                        <a:t> getting initial input from the warm body of animals it is passed to the </a:t>
                      </a:r>
                      <a:r>
                        <a:rPr lang="en-US" sz="1800" dirty="0" err="1">
                          <a:latin typeface="Times New Roman" pitchFamily="18" charset="0"/>
                          <a:cs typeface="Times New Roman" pitchFamily="18" charset="0"/>
                        </a:rPr>
                        <a:t>microcontroller.Then</a:t>
                      </a:r>
                      <a:r>
                        <a:rPr lang="en-US" sz="1800" dirty="0">
                          <a:latin typeface="Times New Roman" pitchFamily="18" charset="0"/>
                          <a:cs typeface="Times New Roman" pitchFamily="18" charset="0"/>
                        </a:rPr>
                        <a:t> the system will be activated, the buzzer goes on and simultaneously it send an SMS to the owner..</a:t>
                      </a:r>
                      <a:endParaRPr lang="en-IN" sz="1800" dirty="0">
                        <a:latin typeface="Times New Roman" pitchFamily="18" charset="0"/>
                        <a:cs typeface="Times New Roman" pitchFamily="18" charset="0"/>
                      </a:endParaRPr>
                    </a:p>
                  </a:txBody>
                  <a:tcPr marL="91431" marR="91431" marT="45723" marB="45723">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391405E3-E019-0898-DAB6-D12E0D445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738" y="6073775"/>
            <a:ext cx="34480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90AA81F3-9950-3C6E-E222-0F1619528327}"/>
              </a:ext>
            </a:extLst>
          </p:cNvPr>
          <p:cNvSpPr/>
          <p:nvPr/>
        </p:nvSpPr>
        <p:spPr>
          <a:xfrm>
            <a:off x="-23813" y="6176963"/>
            <a:ext cx="2876551" cy="719137"/>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r>
              <a:rPr lang="en-US" sz="1400" b="1" dirty="0">
                <a:latin typeface="Times New Roman" pitchFamily="18" charset="0"/>
                <a:cs typeface="Times New Roman" pitchFamily="18" charset="0"/>
              </a:rPr>
              <a:t>IOT BASED SMART CROP PROTECTION SYSTEM FOR AGRICULTURE </a:t>
            </a:r>
            <a:endParaRPr lang="en-US" altLang="en-US" sz="14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81BEF45-1F73-F4BF-30AE-6374564B9501}"/>
              </a:ext>
            </a:extLst>
          </p:cNvPr>
          <p:cNvSpPr/>
          <p:nvPr/>
        </p:nvSpPr>
        <p:spPr>
          <a:xfrm>
            <a:off x="6267450" y="6137275"/>
            <a:ext cx="2876550" cy="70802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Times New Roman" pitchFamily="18" charset="0"/>
                <a:cs typeface="Times New Roman" pitchFamily="18" charset="0"/>
              </a:rPr>
              <a:t>Page 5</a:t>
            </a:r>
          </a:p>
        </p:txBody>
      </p:sp>
      <p:cxnSp>
        <p:nvCxnSpPr>
          <p:cNvPr id="7" name="Straight Connector 6">
            <a:extLst>
              <a:ext uri="{FF2B5EF4-FFF2-40B4-BE49-F238E27FC236}">
                <a16:creationId xmlns:a16="http://schemas.microsoft.com/office/drawing/2014/main" id="{41F7A87A-B4B3-791E-50E9-1D79DCC5E5BF}"/>
              </a:ext>
            </a:extLst>
          </p:cNvPr>
          <p:cNvCxnSpPr/>
          <p:nvPr/>
        </p:nvCxnSpPr>
        <p:spPr>
          <a:xfrm>
            <a:off x="0" y="613727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639DC5B-6B62-962B-F582-5948CF551A70}"/>
              </a:ext>
            </a:extLst>
          </p:cNvPr>
          <p:cNvSpPr/>
          <p:nvPr/>
        </p:nvSpPr>
        <p:spPr>
          <a:xfrm>
            <a:off x="-23813" y="0"/>
            <a:ext cx="9167813" cy="77152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800" b="1" dirty="0">
                <a:latin typeface="Times New Roman" panose="02020603050405020304" pitchFamily="18" charset="0"/>
                <a:cs typeface="Times New Roman" panose="02020603050405020304" pitchFamily="18" charset="0"/>
              </a:rPr>
              <a:t>LITERATURE SURVEY</a:t>
            </a:r>
          </a:p>
        </p:txBody>
      </p:sp>
      <p:sp>
        <p:nvSpPr>
          <p:cNvPr id="11271" name="Rectangle 2">
            <a:extLst>
              <a:ext uri="{FF2B5EF4-FFF2-40B4-BE49-F238E27FC236}">
                <a16:creationId xmlns:a16="http://schemas.microsoft.com/office/drawing/2014/main" id="{DABF0FF7-E54A-E78C-D82B-0BCA70BD498C}"/>
              </a:ext>
            </a:extLst>
          </p:cNvPr>
          <p:cNvSpPr>
            <a:spLocks noChangeArrowheads="1"/>
          </p:cNvSpPr>
          <p:nvPr/>
        </p:nvSpPr>
        <p:spPr bwMode="auto">
          <a:xfrm>
            <a:off x="-23813" y="2133600"/>
            <a:ext cx="82089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70000"/>
              </a:lnSpc>
              <a:spcBef>
                <a:spcPct val="0"/>
              </a:spcBef>
              <a:buFont typeface="Wingdings" panose="05000000000000000000" pitchFamily="2" charset="2"/>
              <a:buChar char="v"/>
            </a:pPr>
            <a:endParaRPr lang="en-IN" altLang="en-US" sz="1600">
              <a:solidFill>
                <a:srgbClr val="000000"/>
              </a:solidFill>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C33D69C6-85F4-8EFF-2152-2999EEE9C439}"/>
              </a:ext>
            </a:extLst>
          </p:cNvPr>
          <p:cNvGraphicFramePr>
            <a:graphicFrameLocks noGrp="1"/>
          </p:cNvGraphicFramePr>
          <p:nvPr>
            <p:extLst>
              <p:ext uri="{D42A27DB-BD31-4B8C-83A1-F6EECF244321}">
                <p14:modId xmlns:p14="http://schemas.microsoft.com/office/powerpoint/2010/main" val="3883480220"/>
              </p:ext>
            </p:extLst>
          </p:nvPr>
        </p:nvGraphicFramePr>
        <p:xfrm>
          <a:off x="46038" y="1484313"/>
          <a:ext cx="9028112" cy="4298243"/>
        </p:xfrm>
        <a:graphic>
          <a:graphicData uri="http://schemas.openxmlformats.org/drawingml/2006/table">
            <a:tbl>
              <a:tblPr firstRow="1" bandRow="1"/>
              <a:tblGrid>
                <a:gridCol w="1066959">
                  <a:extLst>
                    <a:ext uri="{9D8B030D-6E8A-4147-A177-3AD203B41FA5}">
                      <a16:colId xmlns:a16="http://schemas.microsoft.com/office/drawing/2014/main" val="20000"/>
                    </a:ext>
                  </a:extLst>
                </a:gridCol>
                <a:gridCol w="1887696">
                  <a:extLst>
                    <a:ext uri="{9D8B030D-6E8A-4147-A177-3AD203B41FA5}">
                      <a16:colId xmlns:a16="http://schemas.microsoft.com/office/drawing/2014/main" val="20001"/>
                    </a:ext>
                  </a:extLst>
                </a:gridCol>
                <a:gridCol w="2215991">
                  <a:extLst>
                    <a:ext uri="{9D8B030D-6E8A-4147-A177-3AD203B41FA5}">
                      <a16:colId xmlns:a16="http://schemas.microsoft.com/office/drawing/2014/main" val="20002"/>
                    </a:ext>
                  </a:extLst>
                </a:gridCol>
                <a:gridCol w="3857466">
                  <a:extLst>
                    <a:ext uri="{9D8B030D-6E8A-4147-A177-3AD203B41FA5}">
                      <a16:colId xmlns:a16="http://schemas.microsoft.com/office/drawing/2014/main" val="20003"/>
                    </a:ext>
                  </a:extLst>
                </a:gridCol>
              </a:tblGrid>
              <a:tr h="228654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latin typeface="Times New Roman" pitchFamily="18" charset="0"/>
                          <a:cs typeface="Times New Roman" pitchFamily="18" charset="0"/>
                        </a:rPr>
                        <a:t>3</a:t>
                      </a:r>
                      <a:endParaRPr lang="en-IN" sz="1800" dirty="0">
                        <a:latin typeface="Times New Roman" pitchFamily="18" charset="0"/>
                        <a:cs typeface="Times New Roman" pitchFamily="18" charset="0"/>
                      </a:endParaRPr>
                    </a:p>
                  </a:txBody>
                  <a:tcPr marL="91447" marR="91447" marT="45731" marB="45731">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IN" sz="1800" dirty="0">
                          <a:latin typeface="Times New Roman" pitchFamily="18" charset="0"/>
                          <a:cs typeface="Times New Roman" pitchFamily="18" charset="0"/>
                        </a:rPr>
                        <a:t>Smart crop protection against</a:t>
                      </a:r>
                      <a:r>
                        <a:rPr lang="en-IN" sz="1800" baseline="0" dirty="0">
                          <a:latin typeface="Times New Roman" pitchFamily="18" charset="0"/>
                          <a:cs typeface="Times New Roman" pitchFamily="18" charset="0"/>
                        </a:rPr>
                        <a:t> animal attack</a:t>
                      </a:r>
                      <a:endParaRPr lang="en-IN" sz="1800" dirty="0">
                        <a:latin typeface="Times New Roman" pitchFamily="18" charset="0"/>
                        <a:cs typeface="Times New Roman" pitchFamily="18" charset="0"/>
                      </a:endParaRPr>
                    </a:p>
                  </a:txBody>
                  <a:tcPr marL="91447" marR="91447" marT="45731" marB="45731">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IN" sz="1800" dirty="0" err="1">
                          <a:latin typeface="Times New Roman" panose="02020603050405020304" pitchFamily="18" charset="0"/>
                          <a:cs typeface="Times New Roman" panose="02020603050405020304" pitchFamily="18" charset="0"/>
                        </a:rPr>
                        <a:t>Mr.P</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Venkateswara</a:t>
                      </a:r>
                      <a:r>
                        <a:rPr lang="en-IN" sz="1800" dirty="0">
                          <a:latin typeface="Times New Roman" panose="02020603050405020304" pitchFamily="18" charset="0"/>
                          <a:cs typeface="Times New Roman" panose="02020603050405020304" pitchFamily="18" charset="0"/>
                        </a:rPr>
                        <a:t> Rao</a:t>
                      </a:r>
                    </a:p>
                    <a:p>
                      <a:r>
                        <a:rPr lang="en-IN" sz="1800" dirty="0">
                          <a:latin typeface="Times New Roman" panose="02020603050405020304" pitchFamily="18" charset="0"/>
                          <a:cs typeface="Times New Roman" panose="02020603050405020304" pitchFamily="18" charset="0"/>
                        </a:rPr>
                        <a:t>Mr. </a:t>
                      </a:r>
                      <a:r>
                        <a:rPr lang="en-IN" sz="1800" dirty="0" err="1">
                          <a:latin typeface="Times New Roman" panose="02020603050405020304" pitchFamily="18" charset="0"/>
                          <a:cs typeface="Times New Roman" panose="02020603050405020304" pitchFamily="18" charset="0"/>
                        </a:rPr>
                        <a:t>Ch</a:t>
                      </a:r>
                      <a:r>
                        <a:rPr lang="en-IN" sz="1800" dirty="0">
                          <a:latin typeface="Times New Roman" panose="02020603050405020304" pitchFamily="18" charset="0"/>
                          <a:cs typeface="Times New Roman" panose="02020603050405020304" pitchFamily="18" charset="0"/>
                        </a:rPr>
                        <a:t> Siva Rama Krishna</a:t>
                      </a:r>
                    </a:p>
                    <a:p>
                      <a:r>
                        <a:rPr lang="en-IN" sz="1800" dirty="0">
                          <a:latin typeface="Times New Roman" panose="02020603050405020304" pitchFamily="18" charset="0"/>
                          <a:cs typeface="Times New Roman" panose="02020603050405020304" pitchFamily="18" charset="0"/>
                        </a:rPr>
                        <a:t>Mr. M Samba Siva Reddy</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20</a:t>
                      </a:r>
                      <a:r>
                        <a:rPr lang="en-US" sz="1800" dirty="0">
                          <a:latin typeface="Times New Roman" panose="02020603050405020304" pitchFamily="18" charset="0"/>
                          <a:cs typeface="Times New Roman" panose="02020603050405020304" pitchFamily="18" charset="0"/>
                        </a:rPr>
                        <a:t>20</a:t>
                      </a:r>
                      <a:endParaRPr lang="en-IN" sz="1800" dirty="0">
                        <a:latin typeface="Times New Roman" panose="02020603050405020304" pitchFamily="18" charset="0"/>
                        <a:cs typeface="Times New Roman" panose="02020603050405020304" pitchFamily="18" charset="0"/>
                      </a:endParaRPr>
                    </a:p>
                  </a:txBody>
                  <a:tcPr marL="91447" marR="91447" marT="45731" marB="45731">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latin typeface="Times New Roman" panose="02020603050405020304" pitchFamily="18" charset="0"/>
                          <a:cs typeface="Times New Roman" panose="02020603050405020304" pitchFamily="18" charset="0"/>
                        </a:rPr>
                        <a:t>     In this paper ,they used microcontroller and camera to detect the presence of animals and send signal to the controller . It diverts the animals by producing some sound and the signal is further transmitted to GSM which gives a alert to the owner</a:t>
                      </a:r>
                      <a:endParaRPr lang="en-IN" sz="1800" dirty="0">
                        <a:latin typeface="Times New Roman" pitchFamily="18" charset="0"/>
                        <a:cs typeface="Times New Roman" pitchFamily="18" charset="0"/>
                      </a:endParaRPr>
                    </a:p>
                  </a:txBody>
                  <a:tcPr marL="91447" marR="91447" marT="45731" marB="45731">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3777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latin typeface="Times New Roman" pitchFamily="18" charset="0"/>
                          <a:cs typeface="Times New Roman" pitchFamily="18" charset="0"/>
                        </a:rPr>
                        <a:t>4</a:t>
                      </a:r>
                      <a:endParaRPr lang="en-IN" sz="1800" dirty="0">
                        <a:latin typeface="Times New Roman" pitchFamily="18" charset="0"/>
                        <a:cs typeface="Times New Roman" pitchFamily="18" charset="0"/>
                      </a:endParaRPr>
                    </a:p>
                  </a:txBody>
                  <a:tcPr marL="91447" marR="91447" marT="45731" marB="45731">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Neural Networks based image classification for animal Intrusion Detection System</a:t>
                      </a:r>
                    </a:p>
                    <a:p>
                      <a:endParaRPr lang="en-IN" sz="1800" b="0" dirty="0">
                        <a:latin typeface="Times New Roman" pitchFamily="18" charset="0"/>
                        <a:cs typeface="Times New Roman" pitchFamily="18" charset="0"/>
                      </a:endParaRPr>
                    </a:p>
                  </a:txBody>
                  <a:tcPr marL="91447" marR="91447" marT="45731" marB="45731">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b="1" dirty="0" err="1">
                          <a:latin typeface="Times New Roman" pitchFamily="18" charset="0"/>
                          <a:cs typeface="Times New Roman" pitchFamily="18" charset="0"/>
                        </a:rPr>
                        <a:t>B.</a:t>
                      </a:r>
                      <a:r>
                        <a:rPr lang="en-US" sz="1800" b="0" dirty="0" err="1">
                          <a:latin typeface="Times New Roman" pitchFamily="18" charset="0"/>
                          <a:cs typeface="Times New Roman" pitchFamily="18" charset="0"/>
                        </a:rPr>
                        <a:t>Shankar</a:t>
                      </a:r>
                      <a:endParaRPr lang="en-US" sz="1800" b="0" dirty="0">
                        <a:latin typeface="Times New Roman" pitchFamily="18" charset="0"/>
                        <a:cs typeface="Times New Roman" pitchFamily="18" charset="0"/>
                      </a:endParaRPr>
                    </a:p>
                    <a:p>
                      <a:r>
                        <a:rPr lang="en-US" sz="1800" b="0" dirty="0" err="1">
                          <a:latin typeface="Times New Roman" pitchFamily="18" charset="0"/>
                          <a:cs typeface="Times New Roman" pitchFamily="18" charset="0"/>
                        </a:rPr>
                        <a:t>R.Vidhya</a:t>
                      </a:r>
                      <a:endParaRPr lang="en-IN"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2020</a:t>
                      </a:r>
                      <a:endParaRPr lang="en-IN" sz="1800" dirty="0">
                        <a:latin typeface="Times New Roman" pitchFamily="18" charset="0"/>
                        <a:cs typeface="Times New Roman" pitchFamily="18" charset="0"/>
                      </a:endParaRPr>
                    </a:p>
                  </a:txBody>
                  <a:tcPr marL="91447" marR="91447" marT="45731" marB="45731">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4 .PIR sensor is used  for motion detection and a video camera to take pictures of the animals. Then send these pictures of the animals to the Raspberry Pi for processing and it is processed and classified using deep neural network.</a:t>
                      </a:r>
                      <a:endParaRPr lang="en-IN" sz="1800" dirty="0">
                        <a:latin typeface="Times New Roman" pitchFamily="18" charset="0"/>
                        <a:cs typeface="Times New Roman" pitchFamily="18" charset="0"/>
                      </a:endParaRPr>
                    </a:p>
                  </a:txBody>
                  <a:tcPr marL="91447" marR="91447" marT="45731" marB="45731">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5543BE2B-0E7E-6D14-1709-CD0343E6C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738" y="6073775"/>
            <a:ext cx="34480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98F09899-CF91-0040-4FAA-BD68615E4382}"/>
              </a:ext>
            </a:extLst>
          </p:cNvPr>
          <p:cNvSpPr/>
          <p:nvPr/>
        </p:nvSpPr>
        <p:spPr>
          <a:xfrm>
            <a:off x="0" y="6086475"/>
            <a:ext cx="2876550" cy="7715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r>
              <a:rPr lang="en-US" sz="1600" b="1" dirty="0">
                <a:latin typeface="Times New Roman" pitchFamily="18" charset="0"/>
                <a:cs typeface="Times New Roman" pitchFamily="18" charset="0"/>
              </a:rPr>
              <a:t>IOT BASED SMART CROP PROTECTION SYSTEM FOR AGRICULTURE </a:t>
            </a:r>
            <a:endParaRPr lang="en-US" altLang="en-US" sz="16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BA30F1A-8EAB-060D-DEC0-9974A9D9AA30}"/>
              </a:ext>
            </a:extLst>
          </p:cNvPr>
          <p:cNvSpPr/>
          <p:nvPr/>
        </p:nvSpPr>
        <p:spPr>
          <a:xfrm>
            <a:off x="6267450" y="6073775"/>
            <a:ext cx="2876550" cy="77152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Times New Roman" pitchFamily="18" charset="0"/>
                <a:cs typeface="Times New Roman" pitchFamily="18" charset="0"/>
              </a:rPr>
              <a:t>Page 6</a:t>
            </a:r>
          </a:p>
        </p:txBody>
      </p:sp>
      <p:cxnSp>
        <p:nvCxnSpPr>
          <p:cNvPr id="7" name="Straight Connector 6">
            <a:extLst>
              <a:ext uri="{FF2B5EF4-FFF2-40B4-BE49-F238E27FC236}">
                <a16:creationId xmlns:a16="http://schemas.microsoft.com/office/drawing/2014/main" id="{F1E46DA7-3D81-B626-34D9-47BDA02C90E4}"/>
              </a:ext>
            </a:extLst>
          </p:cNvPr>
          <p:cNvCxnSpPr/>
          <p:nvPr/>
        </p:nvCxnSpPr>
        <p:spPr>
          <a:xfrm>
            <a:off x="0" y="607377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E86530B-2223-5FC3-B4BC-E54DC810BFA1}"/>
              </a:ext>
            </a:extLst>
          </p:cNvPr>
          <p:cNvSpPr/>
          <p:nvPr/>
        </p:nvSpPr>
        <p:spPr>
          <a:xfrm>
            <a:off x="-23813" y="0"/>
            <a:ext cx="9167813" cy="77152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latin typeface="Times New Roman" panose="02020603050405020304" pitchFamily="18" charset="0"/>
                <a:cs typeface="Times New Roman" panose="02020603050405020304" pitchFamily="18" charset="0"/>
              </a:rPr>
              <a:t>REFERENCES</a:t>
            </a:r>
          </a:p>
        </p:txBody>
      </p:sp>
      <p:sp>
        <p:nvSpPr>
          <p:cNvPr id="12295" name="Rectangle 7">
            <a:extLst>
              <a:ext uri="{FF2B5EF4-FFF2-40B4-BE49-F238E27FC236}">
                <a16:creationId xmlns:a16="http://schemas.microsoft.com/office/drawing/2014/main" id="{D5EE0853-241D-ABCC-EC33-3424B1E2881F}"/>
              </a:ext>
            </a:extLst>
          </p:cNvPr>
          <p:cNvSpPr>
            <a:spLocks noChangeArrowheads="1"/>
          </p:cNvSpPr>
          <p:nvPr/>
        </p:nvSpPr>
        <p:spPr bwMode="auto">
          <a:xfrm>
            <a:off x="2787650" y="32448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2296" name="Rectangle 4">
            <a:extLst>
              <a:ext uri="{FF2B5EF4-FFF2-40B4-BE49-F238E27FC236}">
                <a16:creationId xmlns:a16="http://schemas.microsoft.com/office/drawing/2014/main" id="{4CDEA8CD-2A2B-F434-CBBD-E1E202E30538}"/>
              </a:ext>
            </a:extLst>
          </p:cNvPr>
          <p:cNvSpPr>
            <a:spLocks noChangeArrowheads="1"/>
          </p:cNvSpPr>
          <p:nvPr/>
        </p:nvSpPr>
        <p:spPr bwMode="auto">
          <a:xfrm>
            <a:off x="539750" y="1493838"/>
            <a:ext cx="8077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endParaRPr lang="en-US" altLang="en-US" sz="1800">
              <a:latin typeface="Times New Roman" panose="02020603050405020304" pitchFamily="18" charset="0"/>
              <a:cs typeface="Times New Roman" panose="02020603050405020304" pitchFamily="18" charset="0"/>
            </a:endParaRPr>
          </a:p>
          <a:p>
            <a:pPr algn="just">
              <a:spcBef>
                <a:spcPct val="0"/>
              </a:spcBef>
              <a:buFontTx/>
              <a:buNone/>
            </a:pPr>
            <a:r>
              <a:rPr lang="en-IN" altLang="en-US" sz="1800">
                <a:latin typeface="Times New Roman" panose="02020603050405020304" pitchFamily="18" charset="0"/>
                <a:cs typeface="Times New Roman" panose="02020603050405020304" pitchFamily="18" charset="0"/>
              </a:rPr>
              <a:t>[1] ArturFrankiewicz; RafałCupek.” Smart Passive Infrared Sensor - Hardware Plat- form “Year: 2013 IECON 2013 - 39th Annual Conference of the IEEE Industrial Electronics Society Pages: 7543 – 7547 </a:t>
            </a:r>
          </a:p>
          <a:p>
            <a:pPr algn="just">
              <a:spcBef>
                <a:spcPct val="0"/>
              </a:spcBef>
              <a:buFontTx/>
              <a:buNone/>
            </a:pPr>
            <a:endParaRPr lang="en-IN" altLang="en-US" sz="1800">
              <a:latin typeface="Times New Roman" panose="02020603050405020304" pitchFamily="18" charset="0"/>
              <a:cs typeface="Times New Roman" panose="02020603050405020304" pitchFamily="18" charset="0"/>
            </a:endParaRPr>
          </a:p>
          <a:p>
            <a:pPr algn="just">
              <a:spcBef>
                <a:spcPct val="0"/>
              </a:spcBef>
              <a:buFontTx/>
              <a:buNone/>
            </a:pPr>
            <a:r>
              <a:rPr lang="en-IN" altLang="en-US" sz="1800">
                <a:latin typeface="Times New Roman" panose="02020603050405020304" pitchFamily="18" charset="0"/>
                <a:cs typeface="Times New Roman" panose="02020603050405020304" pitchFamily="18" charset="0"/>
              </a:rPr>
              <a:t>[2] Discant, A. Rogozan, C. Rusu and A. Bensrhair, “Sensors for Obstacle Detection” 2007 30th International Spring Seminar on Electronics Technology (ISSE), Cluj-Napoca, 2007, pp. 100-105. doi: 10.1109/ISSE.2007.4432828 Volume:01 Pages:859-862, DOI:10.1109/ICCSNT.2015.7490876, IEEE Conference Publications.</a:t>
            </a:r>
          </a:p>
          <a:p>
            <a:pPr algn="just">
              <a:spcBef>
                <a:spcPct val="0"/>
              </a:spcBef>
              <a:buFontTx/>
              <a:buNone/>
            </a:pPr>
            <a:endParaRPr lang="en-US" altLang="en-US" sz="1800">
              <a:latin typeface="Times New Roman" panose="02020603050405020304" pitchFamily="18" charset="0"/>
              <a:cs typeface="Times New Roman" panose="02020603050405020304" pitchFamily="18" charset="0"/>
            </a:endParaRPr>
          </a:p>
          <a:p>
            <a:pPr algn="just">
              <a:spcBef>
                <a:spcPct val="0"/>
              </a:spcBef>
              <a:buFontTx/>
              <a:buNone/>
            </a:pPr>
            <a:endParaRPr lang="en-US" altLang="en-US" sz="1800">
              <a:latin typeface="Times New Roman" panose="02020603050405020304" pitchFamily="18" charset="0"/>
              <a:cs typeface="Times New Roman" panose="02020603050405020304" pitchFamily="18" charset="0"/>
            </a:endParaRPr>
          </a:p>
          <a:p>
            <a:pPr algn="just">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10" name="Text Box 10283">
            <a:extLst>
              <a:ext uri="{FF2B5EF4-FFF2-40B4-BE49-F238E27FC236}">
                <a16:creationId xmlns:a16="http://schemas.microsoft.com/office/drawing/2014/main" id="{42987241-8C7A-2D5A-FA4A-D88C09143131}"/>
              </a:ext>
            </a:extLst>
          </p:cNvPr>
          <p:cNvSpPr txBox="1"/>
          <p:nvPr/>
        </p:nvSpPr>
        <p:spPr>
          <a:xfrm>
            <a:off x="922338" y="10061575"/>
            <a:ext cx="5715000" cy="3302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lgn="ctr">
              <a:lnSpc>
                <a:spcPct val="107000"/>
              </a:lnSpc>
              <a:spcAft>
                <a:spcPts val="800"/>
              </a:spcAft>
              <a:defRPr/>
            </a:pPr>
            <a:r>
              <a:rPr lang="en-IN" sz="1100">
                <a:latin typeface="Times New Roman" panose="02020603050405020304" pitchFamily="18" charset="0"/>
                <a:ea typeface="Calibri" panose="020F0502020204030204" pitchFamily="34" charset="0"/>
                <a:cs typeface="Times New Roman" panose="02020603050405020304" pitchFamily="18" charset="0"/>
              </a:rPr>
              <a:t>32</a:t>
            </a:r>
            <a:endParaRPr lang="en-IN" sz="1100">
              <a:ea typeface="Calibri" panose="020F0502020204030204" pitchFamily="34" charset="0"/>
              <a:cs typeface="Times New Roman" panose="02020603050405020304" pitchFamily="18" charset="0"/>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a:extLst>
              <a:ext uri="{FF2B5EF4-FFF2-40B4-BE49-F238E27FC236}">
                <a16:creationId xmlns:a16="http://schemas.microsoft.com/office/drawing/2014/main" id="{CE0D329B-1A1A-04ED-1D8A-30353791C364}"/>
              </a:ext>
            </a:extLst>
          </p:cNvPr>
          <p:cNvSpPr txBox="1">
            <a:spLocks noChangeArrowheads="1"/>
          </p:cNvSpPr>
          <p:nvPr/>
        </p:nvSpPr>
        <p:spPr bwMode="auto">
          <a:xfrm>
            <a:off x="1149350" y="1557338"/>
            <a:ext cx="68580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9600" b="1">
                <a:solidFill>
                  <a:srgbClr val="92D050"/>
                </a:solidFill>
                <a:latin typeface="Times New Roman" panose="02020603050405020304" pitchFamily="18" charset="0"/>
                <a:cs typeface="Times New Roman" panose="02020603050405020304" pitchFamily="18" charset="0"/>
              </a:rPr>
              <a:t>THANK </a:t>
            </a:r>
            <a:r>
              <a:rPr lang="en-US" altLang="en-US" sz="9600" b="1">
                <a:solidFill>
                  <a:srgbClr val="00B0F0"/>
                </a:solidFill>
                <a:latin typeface="Times New Roman" panose="02020603050405020304" pitchFamily="18" charset="0"/>
                <a:cs typeface="Times New Roman" panose="02020603050405020304" pitchFamily="18" charset="0"/>
              </a:rPr>
              <a:t>YOU</a:t>
            </a:r>
          </a:p>
        </p:txBody>
      </p:sp>
      <p:sp>
        <p:nvSpPr>
          <p:cNvPr id="8" name="Rectangle 7">
            <a:extLst>
              <a:ext uri="{FF2B5EF4-FFF2-40B4-BE49-F238E27FC236}">
                <a16:creationId xmlns:a16="http://schemas.microsoft.com/office/drawing/2014/main" id="{7428CC43-14BB-7300-4BBB-E89621D44C91}"/>
              </a:ext>
            </a:extLst>
          </p:cNvPr>
          <p:cNvSpPr/>
          <p:nvPr/>
        </p:nvSpPr>
        <p:spPr>
          <a:xfrm>
            <a:off x="-7938" y="6503988"/>
            <a:ext cx="4587876" cy="3413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a:extLst>
              <a:ext uri="{FF2B5EF4-FFF2-40B4-BE49-F238E27FC236}">
                <a16:creationId xmlns:a16="http://schemas.microsoft.com/office/drawing/2014/main" id="{2EB6F783-2CF0-C88E-08C6-CF384509BCB6}"/>
              </a:ext>
            </a:extLst>
          </p:cNvPr>
          <p:cNvSpPr/>
          <p:nvPr/>
        </p:nvSpPr>
        <p:spPr>
          <a:xfrm>
            <a:off x="4578350" y="6503988"/>
            <a:ext cx="4559300" cy="3413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0B0F0"/>
              </a:solidFill>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3079</TotalTime>
  <Words>495</Words>
  <Application>Microsoft Office PowerPoint</Application>
  <PresentationFormat>On-screen Show (4:3)</PresentationFormat>
  <Paragraphs>77</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OBJECTIVE</vt:lpstr>
      <vt:lpstr>PowerPoint Presentation</vt:lpstr>
      <vt:lpstr>PowerPoint Presentation</vt:lpstr>
      <vt:lpstr>PowerPoint Presentation</vt:lpstr>
      <vt:lpstr>PowerPoint Presentation</vt:lpstr>
    </vt:vector>
  </TitlesOfParts>
  <Company>chettinadtech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Ibrahim</dc:creator>
  <cp:lastModifiedBy>Unknown User</cp:lastModifiedBy>
  <cp:revision>522</cp:revision>
  <cp:lastPrinted>2020-09-21T11:47:02Z</cp:lastPrinted>
  <dcterms:created xsi:type="dcterms:W3CDTF">2014-03-27T03:27:17Z</dcterms:created>
  <dcterms:modified xsi:type="dcterms:W3CDTF">2022-09-07T02:53:19Z</dcterms:modified>
</cp:coreProperties>
</file>