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7"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721"/>
  </p:normalViewPr>
  <p:slideViewPr>
    <p:cSldViewPr snapToGrid="0">
      <p:cViewPr varScale="1">
        <p:scale>
          <a:sx n="109" d="100"/>
          <a:sy n="109" d="100"/>
        </p:scale>
        <p:origin x="68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9/14/22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9/14/22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9/14/22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9/14/22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9/14/22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9/14/22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9/14/22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GB"/>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9/14/22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9/14/22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9/14/22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9/14/22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9/14/22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7580A-A519-9940-B190-501FBB015F55}"/>
              </a:ext>
            </a:extLst>
          </p:cNvPr>
          <p:cNvSpPr>
            <a:spLocks noGrp="1"/>
          </p:cNvSpPr>
          <p:nvPr>
            <p:ph type="title"/>
          </p:nvPr>
        </p:nvSpPr>
        <p:spPr>
          <a:xfrm>
            <a:off x="449228" y="870908"/>
            <a:ext cx="7729728" cy="1188720"/>
          </a:xfrm>
        </p:spPr>
        <p:txBody>
          <a:bodyPr/>
          <a:lstStyle/>
          <a:p>
            <a:r>
              <a:rPr lang="en-US" b="1" dirty="0">
                <a:latin typeface="Times New Roman" pitchFamily="18" charset="0"/>
                <a:cs typeface="Times New Roman" pitchFamily="18" charset="0"/>
              </a:rPr>
              <a:t>Problem Description:</a:t>
            </a:r>
            <a:br>
              <a:rPr lang="en-US" dirty="0">
                <a:latin typeface="Times New Roman" pitchFamily="18" charset="0"/>
                <a:cs typeface="Times New Roman" pitchFamily="18" charset="0"/>
              </a:rPr>
            </a:br>
            <a:endParaRPr lang="en-US" dirty="0"/>
          </a:p>
        </p:txBody>
      </p:sp>
      <p:sp>
        <p:nvSpPr>
          <p:cNvPr id="3" name="Content Placeholder 2">
            <a:extLst>
              <a:ext uri="{FF2B5EF4-FFF2-40B4-BE49-F238E27FC236}">
                <a16:creationId xmlns:a16="http://schemas.microsoft.com/office/drawing/2014/main" id="{2F02762F-40F1-81B0-475A-B10E88236297}"/>
              </a:ext>
            </a:extLst>
          </p:cNvPr>
          <p:cNvSpPr>
            <a:spLocks noGrp="1"/>
          </p:cNvSpPr>
          <p:nvPr>
            <p:ph idx="1"/>
          </p:nvPr>
        </p:nvSpPr>
        <p:spPr>
          <a:xfrm>
            <a:off x="1140889" y="2262906"/>
            <a:ext cx="9620895" cy="4219956"/>
          </a:xfrm>
        </p:spPr>
        <p:txBody>
          <a:bodyPr>
            <a:normAutofit/>
          </a:bodyPr>
          <a:lstStyle/>
          <a:p>
            <a:pPr algn="just"/>
            <a:r>
              <a:rPr lang="en-US" dirty="0">
                <a:latin typeface="Times New Roman" pitchFamily="18" charset="0"/>
                <a:cs typeface="Times New Roman" pitchFamily="18" charset="0"/>
              </a:rPr>
              <a:t>Agriculture is the most important sector that influences the economy of India. It contributes to 18% of India’s Gross Domestic Product (GDP) and gives employment to 50% of the population of India. </a:t>
            </a:r>
          </a:p>
          <a:p>
            <a:pPr algn="just"/>
            <a:r>
              <a:rPr lang="en-US" dirty="0">
                <a:latin typeface="Times New Roman" pitchFamily="18" charset="0"/>
                <a:cs typeface="Times New Roman" pitchFamily="18" charset="0"/>
              </a:rPr>
              <a:t>People of India are practicing Agriculture for years but the results are never satisfying due to various factors that affect the crop yield. To fulfill the needs of around 1.2 billion people, it is very important to have a good yield of crops. Due to factors like soil type, precipitation, seed quality, lack of technical facilities etc. the crop yield is directly influenced. </a:t>
            </a:r>
          </a:p>
          <a:p>
            <a:pPr algn="just"/>
            <a:r>
              <a:rPr lang="en-US" dirty="0">
                <a:latin typeface="Times New Roman" pitchFamily="18" charset="0"/>
                <a:cs typeface="Times New Roman" pitchFamily="18" charset="0"/>
              </a:rPr>
              <a:t>To focuses on implementing crop yield prediction system by using Machine learning techniques by doing analysis on agriculture dataset. For evaluating performance Accuracy is used as one of the factors. The classifiers are further compared with the values of Precision, Recall and F1score. Lesser the value of error, more accurate the algorithm will work. The result is based on comparison among the classifiers.</a:t>
            </a:r>
          </a:p>
          <a:p>
            <a:endParaRPr lang="en-US" dirty="0"/>
          </a:p>
        </p:txBody>
      </p:sp>
    </p:spTree>
    <p:extLst>
      <p:ext uri="{BB962C8B-B14F-4D97-AF65-F5344CB8AC3E}">
        <p14:creationId xmlns:p14="http://schemas.microsoft.com/office/powerpoint/2010/main" val="298684607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8</TotalTime>
  <Words>183</Words>
  <Application>Microsoft Macintosh PowerPoint</Application>
  <PresentationFormat>Widescreen</PresentationFormat>
  <Paragraphs>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Gill Sans MT</vt:lpstr>
      <vt:lpstr>Times New Roman</vt:lpstr>
      <vt:lpstr>Parcel</vt:lpstr>
      <vt:lpstr>Problem Description: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estimate the crop yield using data analytics </dc:title>
  <dc:creator>Microsoft Office User</dc:creator>
  <cp:lastModifiedBy>Microsoft Office User</cp:lastModifiedBy>
  <cp:revision>3</cp:revision>
  <dcterms:created xsi:type="dcterms:W3CDTF">2022-09-14T14:54:19Z</dcterms:created>
  <dcterms:modified xsi:type="dcterms:W3CDTF">2022-09-14T15:08:37Z</dcterms:modified>
</cp:coreProperties>
</file>