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366" r:id="rId2"/>
    <p:sldId id="265" r:id="rId3"/>
    <p:sldId id="269" r:id="rId4"/>
    <p:sldId id="386" r:id="rId5"/>
    <p:sldId id="387" r:id="rId6"/>
    <p:sldId id="385" r:id="rId7"/>
    <p:sldId id="389" r:id="rId8"/>
    <p:sldId id="388" r:id="rId9"/>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310035-E71D-4D71-BEAE-40F4FF0AC811}" type="datetimeFigureOut">
              <a:rPr lang="en-IN" smtClean="0"/>
              <a:t>17-09-2022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AD3F7B-2B84-44C1-A7BB-BF8618F1A3D2}" type="slidenum">
              <a:rPr lang="en-IN" smtClean="0"/>
              <a:t>‹#›</a:t>
            </a:fld>
            <a:endParaRPr lang="en-IN"/>
          </a:p>
        </p:txBody>
      </p:sp>
    </p:spTree>
    <p:extLst>
      <p:ext uri="{BB962C8B-B14F-4D97-AF65-F5344CB8AC3E}">
        <p14:creationId xmlns:p14="http://schemas.microsoft.com/office/powerpoint/2010/main" val="3727236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3222D6F-6BD0-43BD-8314-6FBD6CCF3A9E}"/>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6346707F-1525-4B23-BB4D-42463742EA6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D7ACF88F-FBCA-403D-8446-51CF884B9217}"/>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652517D-7722-44DF-AE93-C8AF63767086}" type="slidenum">
              <a:rPr lang="en-IN" altLang="en-US">
                <a:latin typeface="Calibri" panose="020F0502020204030204" pitchFamily="34" charset="0"/>
              </a:rPr>
              <a:pPr eaLnBrk="1" hangingPunct="1"/>
              <a:t>1</a:t>
            </a:fld>
            <a:endParaRPr lang="en-IN" altLang="en-US">
              <a:latin typeface="Calibri" panose="020F0502020204030204" pitchFamily="34" charset="0"/>
            </a:endParaRPr>
          </a:p>
        </p:txBody>
      </p:sp>
      <p:sp>
        <p:nvSpPr>
          <p:cNvPr id="5" name="Footer Placeholder 4">
            <a:extLst>
              <a:ext uri="{FF2B5EF4-FFF2-40B4-BE49-F238E27FC236}">
                <a16:creationId xmlns:a16="http://schemas.microsoft.com/office/drawing/2014/main" id="{034943F4-0A0F-4EC1-84CC-34ACA23458EF}"/>
              </a:ext>
            </a:extLst>
          </p:cNvPr>
          <p:cNvSpPr>
            <a:spLocks noGrp="1"/>
          </p:cNvSpPr>
          <p:nvPr>
            <p:ph type="ftr" sz="quarter" idx="4"/>
          </p:nvPr>
        </p:nvSpPr>
        <p:spPr/>
        <p:txBody>
          <a:bodyPr/>
          <a:lstStyle/>
          <a:p>
            <a:pPr>
              <a:defRPr/>
            </a:pPr>
            <a:r>
              <a:rPr lang="en-IN"/>
              <a:t>Dept of CSE</a:t>
            </a:r>
          </a:p>
        </p:txBody>
      </p:sp>
      <p:sp>
        <p:nvSpPr>
          <p:cNvPr id="6" name="Date Placeholder 5">
            <a:extLst>
              <a:ext uri="{FF2B5EF4-FFF2-40B4-BE49-F238E27FC236}">
                <a16:creationId xmlns:a16="http://schemas.microsoft.com/office/drawing/2014/main" id="{33F754C7-739B-4D9C-9E44-934867FA7DD5}"/>
              </a:ext>
            </a:extLst>
          </p:cNvPr>
          <p:cNvSpPr>
            <a:spLocks noGrp="1"/>
          </p:cNvSpPr>
          <p:nvPr>
            <p:ph type="dt" sz="quarter" idx="1"/>
          </p:nvPr>
        </p:nvSpPr>
        <p:spPr/>
        <p:txBody>
          <a:bodyPr/>
          <a:lstStyle/>
          <a:p>
            <a:pPr>
              <a:defRPr/>
            </a:pPr>
            <a:fld id="{EE63C223-740E-4DD7-9422-ADB1655377A2}" type="datetime1">
              <a:rPr lang="en-IN" smtClean="0"/>
              <a:t>17-09-2022</a:t>
            </a:fld>
            <a:endParaRPr lang="en-IN"/>
          </a:p>
        </p:txBody>
      </p:sp>
    </p:spTree>
    <p:extLst>
      <p:ext uri="{BB962C8B-B14F-4D97-AF65-F5344CB8AC3E}">
        <p14:creationId xmlns:p14="http://schemas.microsoft.com/office/powerpoint/2010/main" val="16621801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a:extLst>
              <a:ext uri="{FF2B5EF4-FFF2-40B4-BE49-F238E27FC236}">
                <a16:creationId xmlns:a16="http://schemas.microsoft.com/office/drawing/2014/main" id="{F5B5EAA9-2111-41AA-A073-1297F4FE3E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3">
            <a:extLst>
              <a:ext uri="{FF2B5EF4-FFF2-40B4-BE49-F238E27FC236}">
                <a16:creationId xmlns:a16="http://schemas.microsoft.com/office/drawing/2014/main" id="{E9462CC0-88B6-463B-AEC2-B71E33C70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2133" y="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a:extLst>
              <a:ext uri="{FF2B5EF4-FFF2-40B4-BE49-F238E27FC236}">
                <a16:creationId xmlns:a16="http://schemas.microsoft.com/office/drawing/2014/main" id="{B84F797B-0CBE-4B33-8504-7A608703A0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340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5">
            <a:extLst>
              <a:ext uri="{FF2B5EF4-FFF2-40B4-BE49-F238E27FC236}">
                <a16:creationId xmlns:a16="http://schemas.microsoft.com/office/drawing/2014/main" id="{1D80D9F2-C254-456B-B2DB-DD4F06EC5C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2133" y="53340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5">
            <a:extLst>
              <a:ext uri="{FF2B5EF4-FFF2-40B4-BE49-F238E27FC236}">
                <a16:creationId xmlns:a16="http://schemas.microsoft.com/office/drawing/2014/main" id="{2C1D2708-A561-4719-8E36-B22E85E9BD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6680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7">
            <a:extLst>
              <a:ext uri="{FF2B5EF4-FFF2-40B4-BE49-F238E27FC236}">
                <a16:creationId xmlns:a16="http://schemas.microsoft.com/office/drawing/2014/main" id="{94B5165F-2CD1-44C3-B9C3-73B1CB7264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2133" y="106680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a:extLst>
              <a:ext uri="{FF2B5EF4-FFF2-40B4-BE49-F238E27FC236}">
                <a16:creationId xmlns:a16="http://schemas.microsoft.com/office/drawing/2014/main" id="{C9227EA2-4DDE-4A3E-AF16-9C4F81DEB1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9">
            <a:extLst>
              <a:ext uri="{FF2B5EF4-FFF2-40B4-BE49-F238E27FC236}">
                <a16:creationId xmlns:a16="http://schemas.microsoft.com/office/drawing/2014/main" id="{898FEE6B-9F82-4085-A565-CA3E6EC7F8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2133" y="160020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
            <a:extLst>
              <a:ext uri="{FF2B5EF4-FFF2-40B4-BE49-F238E27FC236}">
                <a16:creationId xmlns:a16="http://schemas.microsoft.com/office/drawing/2014/main" id="{10585512-A55B-41B7-B718-6AB1D47A6F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3360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1">
            <a:extLst>
              <a:ext uri="{FF2B5EF4-FFF2-40B4-BE49-F238E27FC236}">
                <a16:creationId xmlns:a16="http://schemas.microsoft.com/office/drawing/2014/main" id="{430A97D5-1F64-4F46-A0A7-27EFC99AF1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2133" y="213360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7">
            <a:extLst>
              <a:ext uri="{FF2B5EF4-FFF2-40B4-BE49-F238E27FC236}">
                <a16:creationId xmlns:a16="http://schemas.microsoft.com/office/drawing/2014/main" id="{91DB96A0-8139-4F65-BF24-920268E564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6700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3">
            <a:extLst>
              <a:ext uri="{FF2B5EF4-FFF2-40B4-BE49-F238E27FC236}">
                <a16:creationId xmlns:a16="http://schemas.microsoft.com/office/drawing/2014/main" id="{CCBF12F4-6238-4966-882B-0EAD35F615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2133" y="266700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7">
            <a:extLst>
              <a:ext uri="{FF2B5EF4-FFF2-40B4-BE49-F238E27FC236}">
                <a16:creationId xmlns:a16="http://schemas.microsoft.com/office/drawing/2014/main" id="{F2C37823-CA80-49E5-88A1-92F575DFE0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0040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5">
            <a:extLst>
              <a:ext uri="{FF2B5EF4-FFF2-40B4-BE49-F238E27FC236}">
                <a16:creationId xmlns:a16="http://schemas.microsoft.com/office/drawing/2014/main" id="{6BE42D5B-C58B-4058-85CE-9B6149D31F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2133" y="320040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7">
            <a:extLst>
              <a:ext uri="{FF2B5EF4-FFF2-40B4-BE49-F238E27FC236}">
                <a16:creationId xmlns:a16="http://schemas.microsoft.com/office/drawing/2014/main" id="{01E7CFA8-1F26-4436-9468-D76C8D3C4A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3380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7">
            <a:extLst>
              <a:ext uri="{FF2B5EF4-FFF2-40B4-BE49-F238E27FC236}">
                <a16:creationId xmlns:a16="http://schemas.microsoft.com/office/drawing/2014/main" id="{B845BD87-0C31-47B1-8D12-972474A2F7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2133" y="373380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7">
            <a:extLst>
              <a:ext uri="{FF2B5EF4-FFF2-40B4-BE49-F238E27FC236}">
                <a16:creationId xmlns:a16="http://schemas.microsoft.com/office/drawing/2014/main" id="{D9A3EFA2-D409-40BE-9ECF-1BAFC271E5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2460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9">
            <a:extLst>
              <a:ext uri="{FF2B5EF4-FFF2-40B4-BE49-F238E27FC236}">
                <a16:creationId xmlns:a16="http://schemas.microsoft.com/office/drawing/2014/main" id="{2A97BB9C-08E3-4F84-9BEC-7818B31AC1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2133" y="632460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7">
            <a:extLst>
              <a:ext uri="{FF2B5EF4-FFF2-40B4-BE49-F238E27FC236}">
                <a16:creationId xmlns:a16="http://schemas.microsoft.com/office/drawing/2014/main" id="{DE0694F5-88AE-440F-88CB-EE0D987A0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9120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1">
            <a:extLst>
              <a:ext uri="{FF2B5EF4-FFF2-40B4-BE49-F238E27FC236}">
                <a16:creationId xmlns:a16="http://schemas.microsoft.com/office/drawing/2014/main" id="{5165AB36-BD50-42E4-A9D1-56A79E4136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2133" y="579120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7">
            <a:extLst>
              <a:ext uri="{FF2B5EF4-FFF2-40B4-BE49-F238E27FC236}">
                <a16:creationId xmlns:a16="http://schemas.microsoft.com/office/drawing/2014/main" id="{4412A898-383F-45D2-B581-FBD61A6416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8640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33">
            <a:extLst>
              <a:ext uri="{FF2B5EF4-FFF2-40B4-BE49-F238E27FC236}">
                <a16:creationId xmlns:a16="http://schemas.microsoft.com/office/drawing/2014/main" id="{81B1DE6A-84F9-4B65-A213-E4A0AB0F99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2133" y="548640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14400" y="218757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26" name="Date Placeholder 3">
            <a:extLst>
              <a:ext uri="{FF2B5EF4-FFF2-40B4-BE49-F238E27FC236}">
                <a16:creationId xmlns:a16="http://schemas.microsoft.com/office/drawing/2014/main" id="{C8A56091-49AB-465F-BFCF-84DB08FDB7DA}"/>
              </a:ext>
            </a:extLst>
          </p:cNvPr>
          <p:cNvSpPr>
            <a:spLocks noGrp="1"/>
          </p:cNvSpPr>
          <p:nvPr>
            <p:ph type="dt" sz="half" idx="10"/>
          </p:nvPr>
        </p:nvSpPr>
        <p:spPr/>
        <p:txBody>
          <a:bodyPr/>
          <a:lstStyle>
            <a:lvl1pPr>
              <a:defRPr/>
            </a:lvl1pPr>
          </a:lstStyle>
          <a:p>
            <a:fld id="{D7BCEED6-66A2-4153-B0F7-50FF4942391B}" type="datetimeFigureOut">
              <a:rPr lang="en-IN" smtClean="0"/>
              <a:t>17-09-2022</a:t>
            </a:fld>
            <a:endParaRPr lang="en-IN"/>
          </a:p>
        </p:txBody>
      </p:sp>
      <p:sp>
        <p:nvSpPr>
          <p:cNvPr id="27" name="Footer Placeholder 4">
            <a:extLst>
              <a:ext uri="{FF2B5EF4-FFF2-40B4-BE49-F238E27FC236}">
                <a16:creationId xmlns:a16="http://schemas.microsoft.com/office/drawing/2014/main" id="{1BECD5FC-D75D-4F6A-A95E-5C358D8077FE}"/>
              </a:ext>
            </a:extLst>
          </p:cNvPr>
          <p:cNvSpPr>
            <a:spLocks noGrp="1"/>
          </p:cNvSpPr>
          <p:nvPr>
            <p:ph type="ftr" sz="quarter" idx="11"/>
          </p:nvPr>
        </p:nvSpPr>
        <p:spPr/>
        <p:txBody>
          <a:bodyPr/>
          <a:lstStyle>
            <a:lvl1pPr>
              <a:defRPr/>
            </a:lvl1pPr>
          </a:lstStyle>
          <a:p>
            <a:endParaRPr lang="en-IN"/>
          </a:p>
        </p:txBody>
      </p:sp>
      <p:sp>
        <p:nvSpPr>
          <p:cNvPr id="28" name="Slide Number Placeholder 5">
            <a:extLst>
              <a:ext uri="{FF2B5EF4-FFF2-40B4-BE49-F238E27FC236}">
                <a16:creationId xmlns:a16="http://schemas.microsoft.com/office/drawing/2014/main" id="{3521C6C8-B45F-4155-A16E-3BBC346061D5}"/>
              </a:ext>
            </a:extLst>
          </p:cNvPr>
          <p:cNvSpPr>
            <a:spLocks noGrp="1"/>
          </p:cNvSpPr>
          <p:nvPr>
            <p:ph type="sldNum" sz="quarter" idx="12"/>
          </p:nvPr>
        </p:nvSpPr>
        <p:spPr/>
        <p:txBody>
          <a:bodyPr/>
          <a:lstStyle>
            <a:lvl1pPr>
              <a:defRPr/>
            </a:lvl1pPr>
          </a:lstStyle>
          <a:p>
            <a:fld id="{2343AF4E-8B60-4F18-BBAA-E8CDA3C159DB}" type="slidenum">
              <a:rPr lang="en-IN" smtClean="0"/>
              <a:t>‹#›</a:t>
            </a:fld>
            <a:endParaRPr lang="en-IN"/>
          </a:p>
        </p:txBody>
      </p:sp>
    </p:spTree>
    <p:extLst>
      <p:ext uri="{BB962C8B-B14F-4D97-AF65-F5344CB8AC3E}">
        <p14:creationId xmlns:p14="http://schemas.microsoft.com/office/powerpoint/2010/main" val="1797114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8F506B-D64E-4441-AEFD-E39A1DA815A2}"/>
              </a:ext>
            </a:extLst>
          </p:cNvPr>
          <p:cNvSpPr>
            <a:spLocks noGrp="1"/>
          </p:cNvSpPr>
          <p:nvPr>
            <p:ph type="dt" sz="half" idx="10"/>
          </p:nvPr>
        </p:nvSpPr>
        <p:spPr/>
        <p:txBody>
          <a:bodyPr/>
          <a:lstStyle>
            <a:lvl1pPr>
              <a:defRPr/>
            </a:lvl1pPr>
          </a:lstStyle>
          <a:p>
            <a:fld id="{D7BCEED6-66A2-4153-B0F7-50FF4942391B}" type="datetimeFigureOut">
              <a:rPr lang="en-IN" smtClean="0"/>
              <a:t>17-09-2022</a:t>
            </a:fld>
            <a:endParaRPr lang="en-IN"/>
          </a:p>
        </p:txBody>
      </p:sp>
      <p:sp>
        <p:nvSpPr>
          <p:cNvPr id="5" name="Footer Placeholder 4">
            <a:extLst>
              <a:ext uri="{FF2B5EF4-FFF2-40B4-BE49-F238E27FC236}">
                <a16:creationId xmlns:a16="http://schemas.microsoft.com/office/drawing/2014/main" id="{892B9DC5-3774-49B3-866D-1B4747D5216D}"/>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B9EB3C88-282B-45E4-8052-1D637A3EBCE1}"/>
              </a:ext>
            </a:extLst>
          </p:cNvPr>
          <p:cNvSpPr>
            <a:spLocks noGrp="1"/>
          </p:cNvSpPr>
          <p:nvPr>
            <p:ph type="sldNum" sz="quarter" idx="12"/>
          </p:nvPr>
        </p:nvSpPr>
        <p:spPr/>
        <p:txBody>
          <a:bodyPr/>
          <a:lstStyle>
            <a:lvl1pPr>
              <a:defRPr/>
            </a:lvl1pPr>
          </a:lstStyle>
          <a:p>
            <a:fld id="{2343AF4E-8B60-4F18-BBAA-E8CDA3C159DB}" type="slidenum">
              <a:rPr lang="en-IN" smtClean="0"/>
              <a:t>‹#›</a:t>
            </a:fld>
            <a:endParaRPr lang="en-IN"/>
          </a:p>
        </p:txBody>
      </p:sp>
    </p:spTree>
    <p:extLst>
      <p:ext uri="{BB962C8B-B14F-4D97-AF65-F5344CB8AC3E}">
        <p14:creationId xmlns:p14="http://schemas.microsoft.com/office/powerpoint/2010/main" val="1242504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457462-4948-44E1-A3E8-B993BE4632C6}"/>
              </a:ext>
            </a:extLst>
          </p:cNvPr>
          <p:cNvSpPr>
            <a:spLocks noGrp="1"/>
          </p:cNvSpPr>
          <p:nvPr>
            <p:ph type="dt" sz="half" idx="10"/>
          </p:nvPr>
        </p:nvSpPr>
        <p:spPr/>
        <p:txBody>
          <a:bodyPr/>
          <a:lstStyle>
            <a:lvl1pPr>
              <a:defRPr/>
            </a:lvl1pPr>
          </a:lstStyle>
          <a:p>
            <a:fld id="{D7BCEED6-66A2-4153-B0F7-50FF4942391B}" type="datetimeFigureOut">
              <a:rPr lang="en-IN" smtClean="0"/>
              <a:t>17-09-2022</a:t>
            </a:fld>
            <a:endParaRPr lang="en-IN"/>
          </a:p>
        </p:txBody>
      </p:sp>
      <p:sp>
        <p:nvSpPr>
          <p:cNvPr id="5" name="Footer Placeholder 4">
            <a:extLst>
              <a:ext uri="{FF2B5EF4-FFF2-40B4-BE49-F238E27FC236}">
                <a16:creationId xmlns:a16="http://schemas.microsoft.com/office/drawing/2014/main" id="{CDE6B4D1-EBA4-4781-93A6-122C4793BE18}"/>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D7A5F23C-FAFA-45BB-9B50-668EA6C402CB}"/>
              </a:ext>
            </a:extLst>
          </p:cNvPr>
          <p:cNvSpPr>
            <a:spLocks noGrp="1"/>
          </p:cNvSpPr>
          <p:nvPr>
            <p:ph type="sldNum" sz="quarter" idx="12"/>
          </p:nvPr>
        </p:nvSpPr>
        <p:spPr/>
        <p:txBody>
          <a:bodyPr/>
          <a:lstStyle>
            <a:lvl1pPr>
              <a:defRPr/>
            </a:lvl1pPr>
          </a:lstStyle>
          <a:p>
            <a:fld id="{2343AF4E-8B60-4F18-BBAA-E8CDA3C159DB}" type="slidenum">
              <a:rPr lang="en-IN" smtClean="0"/>
              <a:t>‹#›</a:t>
            </a:fld>
            <a:endParaRPr lang="en-IN"/>
          </a:p>
        </p:txBody>
      </p:sp>
    </p:spTree>
    <p:extLst>
      <p:ext uri="{BB962C8B-B14F-4D97-AF65-F5344CB8AC3E}">
        <p14:creationId xmlns:p14="http://schemas.microsoft.com/office/powerpoint/2010/main" val="1199225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3CEFF8A5-AEA6-4893-B275-855C04EDE8C4}"/>
              </a:ext>
            </a:extLst>
          </p:cNvPr>
          <p:cNvCxnSpPr/>
          <p:nvPr/>
        </p:nvCxnSpPr>
        <p:spPr>
          <a:xfrm>
            <a:off x="508000" y="1419225"/>
            <a:ext cx="11176000" cy="158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58FFC79A-0BB9-4D71-BB24-92DCA61ED8A8}"/>
              </a:ext>
            </a:extLst>
          </p:cNvPr>
          <p:cNvSpPr>
            <a:spLocks noGrp="1"/>
          </p:cNvSpPr>
          <p:nvPr>
            <p:ph type="ftr" sz="quarter" idx="10"/>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20D9F267-D912-42E6-A148-21F9983A03D2}"/>
              </a:ext>
            </a:extLst>
          </p:cNvPr>
          <p:cNvSpPr>
            <a:spLocks noGrp="1"/>
          </p:cNvSpPr>
          <p:nvPr>
            <p:ph type="sldNum" sz="quarter" idx="11"/>
          </p:nvPr>
        </p:nvSpPr>
        <p:spPr/>
        <p:txBody>
          <a:bodyPr/>
          <a:lstStyle>
            <a:lvl1pPr>
              <a:defRPr/>
            </a:lvl1pPr>
          </a:lstStyle>
          <a:p>
            <a:fld id="{2343AF4E-8B60-4F18-BBAA-E8CDA3C159DB}" type="slidenum">
              <a:rPr lang="en-IN" smtClean="0"/>
              <a:t>‹#›</a:t>
            </a:fld>
            <a:endParaRPr lang="en-IN"/>
          </a:p>
        </p:txBody>
      </p:sp>
    </p:spTree>
    <p:extLst>
      <p:ext uri="{BB962C8B-B14F-4D97-AF65-F5344CB8AC3E}">
        <p14:creationId xmlns:p14="http://schemas.microsoft.com/office/powerpoint/2010/main" val="2446813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Footer Placeholder 4">
            <a:extLst>
              <a:ext uri="{FF2B5EF4-FFF2-40B4-BE49-F238E27FC236}">
                <a16:creationId xmlns:a16="http://schemas.microsoft.com/office/drawing/2014/main" id="{329547E0-17A7-4B70-86AD-CC8E3758C455}"/>
              </a:ext>
            </a:extLst>
          </p:cNvPr>
          <p:cNvSpPr>
            <a:spLocks noGrp="1"/>
          </p:cNvSpPr>
          <p:nvPr>
            <p:ph type="ftr" sz="quarter" idx="10"/>
          </p:nvPr>
        </p:nvSpPr>
        <p:spPr/>
        <p:txBody>
          <a:bodyPr/>
          <a:lstStyle>
            <a:lvl1pPr>
              <a:defRPr/>
            </a:lvl1pPr>
          </a:lstStyle>
          <a:p>
            <a:endParaRPr lang="en-IN"/>
          </a:p>
        </p:txBody>
      </p:sp>
      <p:sp>
        <p:nvSpPr>
          <p:cNvPr id="5" name="Slide Number Placeholder 5">
            <a:extLst>
              <a:ext uri="{FF2B5EF4-FFF2-40B4-BE49-F238E27FC236}">
                <a16:creationId xmlns:a16="http://schemas.microsoft.com/office/drawing/2014/main" id="{B71B1C64-29A0-4E7C-A14C-E1D78E69DC8D}"/>
              </a:ext>
            </a:extLst>
          </p:cNvPr>
          <p:cNvSpPr>
            <a:spLocks noGrp="1"/>
          </p:cNvSpPr>
          <p:nvPr>
            <p:ph type="sldNum" sz="quarter" idx="11"/>
          </p:nvPr>
        </p:nvSpPr>
        <p:spPr/>
        <p:txBody>
          <a:bodyPr/>
          <a:lstStyle>
            <a:lvl1pPr>
              <a:defRPr/>
            </a:lvl1pPr>
          </a:lstStyle>
          <a:p>
            <a:fld id="{2343AF4E-8B60-4F18-BBAA-E8CDA3C159DB}" type="slidenum">
              <a:rPr lang="en-IN" smtClean="0"/>
              <a:t>‹#›</a:t>
            </a:fld>
            <a:endParaRPr lang="en-IN"/>
          </a:p>
        </p:txBody>
      </p:sp>
    </p:spTree>
    <p:extLst>
      <p:ext uri="{BB962C8B-B14F-4D97-AF65-F5344CB8AC3E}">
        <p14:creationId xmlns:p14="http://schemas.microsoft.com/office/powerpoint/2010/main" val="888503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5">
            <a:extLst>
              <a:ext uri="{FF2B5EF4-FFF2-40B4-BE49-F238E27FC236}">
                <a16:creationId xmlns:a16="http://schemas.microsoft.com/office/drawing/2014/main" id="{C5335D24-D00A-4DDF-91FF-029A845B66E8}"/>
              </a:ext>
            </a:extLst>
          </p:cNvPr>
          <p:cNvSpPr>
            <a:spLocks noGrp="1"/>
          </p:cNvSpPr>
          <p:nvPr>
            <p:ph type="ftr" sz="quarter" idx="10"/>
          </p:nvPr>
        </p:nvSpPr>
        <p:spPr/>
        <p:txBody>
          <a:bodyPr/>
          <a:lstStyle>
            <a:lvl1pPr>
              <a:defRPr/>
            </a:lvl1pPr>
          </a:lstStyle>
          <a:p>
            <a:endParaRPr lang="en-IN"/>
          </a:p>
        </p:txBody>
      </p:sp>
      <p:sp>
        <p:nvSpPr>
          <p:cNvPr id="6" name="Slide Number Placeholder 6">
            <a:extLst>
              <a:ext uri="{FF2B5EF4-FFF2-40B4-BE49-F238E27FC236}">
                <a16:creationId xmlns:a16="http://schemas.microsoft.com/office/drawing/2014/main" id="{D17049D5-1B00-4BD9-82BB-078DC7FB258F}"/>
              </a:ext>
            </a:extLst>
          </p:cNvPr>
          <p:cNvSpPr>
            <a:spLocks noGrp="1"/>
          </p:cNvSpPr>
          <p:nvPr>
            <p:ph type="sldNum" sz="quarter" idx="11"/>
          </p:nvPr>
        </p:nvSpPr>
        <p:spPr/>
        <p:txBody>
          <a:bodyPr/>
          <a:lstStyle>
            <a:lvl1pPr>
              <a:defRPr/>
            </a:lvl1pPr>
          </a:lstStyle>
          <a:p>
            <a:fld id="{2343AF4E-8B60-4F18-BBAA-E8CDA3C159DB}" type="slidenum">
              <a:rPr lang="en-IN" smtClean="0"/>
              <a:t>‹#›</a:t>
            </a:fld>
            <a:endParaRPr lang="en-IN"/>
          </a:p>
        </p:txBody>
      </p:sp>
    </p:spTree>
    <p:extLst>
      <p:ext uri="{BB962C8B-B14F-4D97-AF65-F5344CB8AC3E}">
        <p14:creationId xmlns:p14="http://schemas.microsoft.com/office/powerpoint/2010/main" val="3628897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7">
            <a:extLst>
              <a:ext uri="{FF2B5EF4-FFF2-40B4-BE49-F238E27FC236}">
                <a16:creationId xmlns:a16="http://schemas.microsoft.com/office/drawing/2014/main" id="{55BFAAFD-A89A-489C-A2FA-44D8E24B6A14}"/>
              </a:ext>
            </a:extLst>
          </p:cNvPr>
          <p:cNvSpPr>
            <a:spLocks noGrp="1"/>
          </p:cNvSpPr>
          <p:nvPr>
            <p:ph type="ftr" sz="quarter" idx="10"/>
          </p:nvPr>
        </p:nvSpPr>
        <p:spPr/>
        <p:txBody>
          <a:bodyPr/>
          <a:lstStyle>
            <a:lvl1pPr>
              <a:defRPr/>
            </a:lvl1pPr>
          </a:lstStyle>
          <a:p>
            <a:endParaRPr lang="en-IN"/>
          </a:p>
        </p:txBody>
      </p:sp>
      <p:sp>
        <p:nvSpPr>
          <p:cNvPr id="8" name="Slide Number Placeholder 8">
            <a:extLst>
              <a:ext uri="{FF2B5EF4-FFF2-40B4-BE49-F238E27FC236}">
                <a16:creationId xmlns:a16="http://schemas.microsoft.com/office/drawing/2014/main" id="{092790FF-2FD6-4C4A-858E-AA358D6A9DF1}"/>
              </a:ext>
            </a:extLst>
          </p:cNvPr>
          <p:cNvSpPr>
            <a:spLocks noGrp="1"/>
          </p:cNvSpPr>
          <p:nvPr>
            <p:ph type="sldNum" sz="quarter" idx="11"/>
          </p:nvPr>
        </p:nvSpPr>
        <p:spPr/>
        <p:txBody>
          <a:bodyPr/>
          <a:lstStyle>
            <a:lvl1pPr>
              <a:defRPr/>
            </a:lvl1pPr>
          </a:lstStyle>
          <a:p>
            <a:fld id="{2343AF4E-8B60-4F18-BBAA-E8CDA3C159DB}" type="slidenum">
              <a:rPr lang="en-IN" smtClean="0"/>
              <a:t>‹#›</a:t>
            </a:fld>
            <a:endParaRPr lang="en-IN"/>
          </a:p>
        </p:txBody>
      </p:sp>
    </p:spTree>
    <p:extLst>
      <p:ext uri="{BB962C8B-B14F-4D97-AF65-F5344CB8AC3E}">
        <p14:creationId xmlns:p14="http://schemas.microsoft.com/office/powerpoint/2010/main" val="3771238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3">
            <a:extLst>
              <a:ext uri="{FF2B5EF4-FFF2-40B4-BE49-F238E27FC236}">
                <a16:creationId xmlns:a16="http://schemas.microsoft.com/office/drawing/2014/main" id="{57AC2C6A-4F17-48D2-80CF-4C6E1D684400}"/>
              </a:ext>
            </a:extLst>
          </p:cNvPr>
          <p:cNvSpPr>
            <a:spLocks noGrp="1"/>
          </p:cNvSpPr>
          <p:nvPr>
            <p:ph type="ftr" sz="quarter" idx="10"/>
          </p:nvPr>
        </p:nvSpPr>
        <p:spPr/>
        <p:txBody>
          <a:bodyPr/>
          <a:lstStyle>
            <a:lvl1pPr>
              <a:defRPr/>
            </a:lvl1pPr>
          </a:lstStyle>
          <a:p>
            <a:endParaRPr lang="en-IN"/>
          </a:p>
        </p:txBody>
      </p:sp>
      <p:sp>
        <p:nvSpPr>
          <p:cNvPr id="4" name="Slide Number Placeholder 4">
            <a:extLst>
              <a:ext uri="{FF2B5EF4-FFF2-40B4-BE49-F238E27FC236}">
                <a16:creationId xmlns:a16="http://schemas.microsoft.com/office/drawing/2014/main" id="{02A3D3AE-C35F-422D-BC1C-181592CD6C91}"/>
              </a:ext>
            </a:extLst>
          </p:cNvPr>
          <p:cNvSpPr>
            <a:spLocks noGrp="1"/>
          </p:cNvSpPr>
          <p:nvPr>
            <p:ph type="sldNum" sz="quarter" idx="11"/>
          </p:nvPr>
        </p:nvSpPr>
        <p:spPr/>
        <p:txBody>
          <a:bodyPr/>
          <a:lstStyle>
            <a:lvl1pPr>
              <a:defRPr/>
            </a:lvl1pPr>
          </a:lstStyle>
          <a:p>
            <a:fld id="{2343AF4E-8B60-4F18-BBAA-E8CDA3C159DB}" type="slidenum">
              <a:rPr lang="en-IN" smtClean="0"/>
              <a:t>‹#›</a:t>
            </a:fld>
            <a:endParaRPr lang="en-IN"/>
          </a:p>
        </p:txBody>
      </p:sp>
    </p:spTree>
    <p:extLst>
      <p:ext uri="{BB962C8B-B14F-4D97-AF65-F5344CB8AC3E}">
        <p14:creationId xmlns:p14="http://schemas.microsoft.com/office/powerpoint/2010/main" val="384043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
            <a:extLst>
              <a:ext uri="{FF2B5EF4-FFF2-40B4-BE49-F238E27FC236}">
                <a16:creationId xmlns:a16="http://schemas.microsoft.com/office/drawing/2014/main" id="{E9E527CA-4585-4A5B-A9F3-B3F063295181}"/>
              </a:ext>
            </a:extLst>
          </p:cNvPr>
          <p:cNvSpPr>
            <a:spLocks noGrp="1"/>
          </p:cNvSpPr>
          <p:nvPr>
            <p:ph type="ftr" sz="quarter" idx="10"/>
          </p:nvPr>
        </p:nvSpPr>
        <p:spPr/>
        <p:txBody>
          <a:bodyPr/>
          <a:lstStyle>
            <a:lvl1pPr>
              <a:defRPr/>
            </a:lvl1pPr>
          </a:lstStyle>
          <a:p>
            <a:endParaRPr lang="en-IN"/>
          </a:p>
        </p:txBody>
      </p:sp>
      <p:sp>
        <p:nvSpPr>
          <p:cNvPr id="3" name="Slide Number Placeholder 3">
            <a:extLst>
              <a:ext uri="{FF2B5EF4-FFF2-40B4-BE49-F238E27FC236}">
                <a16:creationId xmlns:a16="http://schemas.microsoft.com/office/drawing/2014/main" id="{5FC73445-26B4-4BF4-B53E-751E416D384C}"/>
              </a:ext>
            </a:extLst>
          </p:cNvPr>
          <p:cNvSpPr>
            <a:spLocks noGrp="1"/>
          </p:cNvSpPr>
          <p:nvPr>
            <p:ph type="sldNum" sz="quarter" idx="11"/>
          </p:nvPr>
        </p:nvSpPr>
        <p:spPr/>
        <p:txBody>
          <a:bodyPr/>
          <a:lstStyle>
            <a:lvl1pPr>
              <a:defRPr/>
            </a:lvl1pPr>
          </a:lstStyle>
          <a:p>
            <a:fld id="{2343AF4E-8B60-4F18-BBAA-E8CDA3C159DB}" type="slidenum">
              <a:rPr lang="en-IN" smtClean="0"/>
              <a:t>‹#›</a:t>
            </a:fld>
            <a:endParaRPr lang="en-IN"/>
          </a:p>
        </p:txBody>
      </p:sp>
    </p:spTree>
    <p:extLst>
      <p:ext uri="{BB962C8B-B14F-4D97-AF65-F5344CB8AC3E}">
        <p14:creationId xmlns:p14="http://schemas.microsoft.com/office/powerpoint/2010/main" val="836443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5">
            <a:extLst>
              <a:ext uri="{FF2B5EF4-FFF2-40B4-BE49-F238E27FC236}">
                <a16:creationId xmlns:a16="http://schemas.microsoft.com/office/drawing/2014/main" id="{D051CCA7-FEDF-40E0-9B38-5BB320F2C11A}"/>
              </a:ext>
            </a:extLst>
          </p:cNvPr>
          <p:cNvSpPr>
            <a:spLocks noGrp="1"/>
          </p:cNvSpPr>
          <p:nvPr>
            <p:ph type="ftr" sz="quarter" idx="10"/>
          </p:nvPr>
        </p:nvSpPr>
        <p:spPr/>
        <p:txBody>
          <a:bodyPr/>
          <a:lstStyle>
            <a:lvl1pPr>
              <a:defRPr/>
            </a:lvl1pPr>
          </a:lstStyle>
          <a:p>
            <a:endParaRPr lang="en-IN"/>
          </a:p>
        </p:txBody>
      </p:sp>
      <p:sp>
        <p:nvSpPr>
          <p:cNvPr id="6" name="Slide Number Placeholder 6">
            <a:extLst>
              <a:ext uri="{FF2B5EF4-FFF2-40B4-BE49-F238E27FC236}">
                <a16:creationId xmlns:a16="http://schemas.microsoft.com/office/drawing/2014/main" id="{6E01EB83-A07F-414F-89FC-247285104643}"/>
              </a:ext>
            </a:extLst>
          </p:cNvPr>
          <p:cNvSpPr>
            <a:spLocks noGrp="1"/>
          </p:cNvSpPr>
          <p:nvPr>
            <p:ph type="sldNum" sz="quarter" idx="11"/>
          </p:nvPr>
        </p:nvSpPr>
        <p:spPr/>
        <p:txBody>
          <a:bodyPr/>
          <a:lstStyle>
            <a:lvl1pPr>
              <a:defRPr/>
            </a:lvl1pPr>
          </a:lstStyle>
          <a:p>
            <a:fld id="{2343AF4E-8B60-4F18-BBAA-E8CDA3C159DB}" type="slidenum">
              <a:rPr lang="en-IN" smtClean="0"/>
              <a:t>‹#›</a:t>
            </a:fld>
            <a:endParaRPr lang="en-IN"/>
          </a:p>
        </p:txBody>
      </p:sp>
    </p:spTree>
    <p:extLst>
      <p:ext uri="{BB962C8B-B14F-4D97-AF65-F5344CB8AC3E}">
        <p14:creationId xmlns:p14="http://schemas.microsoft.com/office/powerpoint/2010/main" val="2646686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5">
            <a:extLst>
              <a:ext uri="{FF2B5EF4-FFF2-40B4-BE49-F238E27FC236}">
                <a16:creationId xmlns:a16="http://schemas.microsoft.com/office/drawing/2014/main" id="{14918D52-1A03-47B9-ABD3-69C65528D2DC}"/>
              </a:ext>
            </a:extLst>
          </p:cNvPr>
          <p:cNvSpPr>
            <a:spLocks noGrp="1"/>
          </p:cNvSpPr>
          <p:nvPr>
            <p:ph type="ftr" sz="quarter" idx="10"/>
          </p:nvPr>
        </p:nvSpPr>
        <p:spPr/>
        <p:txBody>
          <a:bodyPr/>
          <a:lstStyle>
            <a:lvl1pPr>
              <a:defRPr/>
            </a:lvl1pPr>
          </a:lstStyle>
          <a:p>
            <a:endParaRPr lang="en-IN"/>
          </a:p>
        </p:txBody>
      </p:sp>
      <p:sp>
        <p:nvSpPr>
          <p:cNvPr id="6" name="Slide Number Placeholder 6">
            <a:extLst>
              <a:ext uri="{FF2B5EF4-FFF2-40B4-BE49-F238E27FC236}">
                <a16:creationId xmlns:a16="http://schemas.microsoft.com/office/drawing/2014/main" id="{1CBDE0CC-99B8-4237-AA18-E58C71EDD4E4}"/>
              </a:ext>
            </a:extLst>
          </p:cNvPr>
          <p:cNvSpPr>
            <a:spLocks noGrp="1"/>
          </p:cNvSpPr>
          <p:nvPr>
            <p:ph type="sldNum" sz="quarter" idx="11"/>
          </p:nvPr>
        </p:nvSpPr>
        <p:spPr/>
        <p:txBody>
          <a:bodyPr/>
          <a:lstStyle>
            <a:lvl1pPr>
              <a:defRPr/>
            </a:lvl1pPr>
          </a:lstStyle>
          <a:p>
            <a:fld id="{2343AF4E-8B60-4F18-BBAA-E8CDA3C159DB}" type="slidenum">
              <a:rPr lang="en-IN" smtClean="0"/>
              <a:t>‹#›</a:t>
            </a:fld>
            <a:endParaRPr lang="en-IN"/>
          </a:p>
        </p:txBody>
      </p:sp>
    </p:spTree>
    <p:extLst>
      <p:ext uri="{BB962C8B-B14F-4D97-AF65-F5344CB8AC3E}">
        <p14:creationId xmlns:p14="http://schemas.microsoft.com/office/powerpoint/2010/main" val="1082237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40000"/>
            <a:lumOff val="60000"/>
            <a:alpha val="8000"/>
          </a:schemeClr>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F0C9007-0065-429C-81E8-44D0824460DA}"/>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EE8D4307-D6D5-45DF-A9A3-9335CE764A15}"/>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FBEDE00-2170-4A47-9DC6-AC3CCABC5A2B}"/>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fld id="{D7BCEED6-66A2-4153-B0F7-50FF4942391B}" type="datetimeFigureOut">
              <a:rPr lang="en-IN" smtClean="0"/>
              <a:t>17-09-2022</a:t>
            </a:fld>
            <a:endParaRPr lang="en-IN"/>
          </a:p>
        </p:txBody>
      </p:sp>
      <p:sp>
        <p:nvSpPr>
          <p:cNvPr id="5" name="Footer Placeholder 4">
            <a:extLst>
              <a:ext uri="{FF2B5EF4-FFF2-40B4-BE49-F238E27FC236}">
                <a16:creationId xmlns:a16="http://schemas.microsoft.com/office/drawing/2014/main" id="{258149D6-1935-4668-A24F-C2C1D6E66771}"/>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
        <p:nvSpPr>
          <p:cNvPr id="6" name="Slide Number Placeholder 5">
            <a:extLst>
              <a:ext uri="{FF2B5EF4-FFF2-40B4-BE49-F238E27FC236}">
                <a16:creationId xmlns:a16="http://schemas.microsoft.com/office/drawing/2014/main" id="{0360DFF1-58E1-4877-A643-FC6DB2682756}"/>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2343AF4E-8B60-4F18-BBAA-E8CDA3C159DB}" type="slidenum">
              <a:rPr lang="en-IN" smtClean="0"/>
              <a:t>‹#›</a:t>
            </a:fld>
            <a:endParaRPr lang="en-IN"/>
          </a:p>
        </p:txBody>
      </p:sp>
      <p:pic>
        <p:nvPicPr>
          <p:cNvPr id="1031" name="Picture 6">
            <a:extLst>
              <a:ext uri="{FF2B5EF4-FFF2-40B4-BE49-F238E27FC236}">
                <a16:creationId xmlns:a16="http://schemas.microsoft.com/office/drawing/2014/main" id="{C020852B-5971-4CF7-8B56-50CA161821C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92133" y="632460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7">
            <a:extLst>
              <a:ext uri="{FF2B5EF4-FFF2-40B4-BE49-F238E27FC236}">
                <a16:creationId xmlns:a16="http://schemas.microsoft.com/office/drawing/2014/main" id="{CFAB980A-CE55-4714-874A-1DAF0AC2DAB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324600"/>
            <a:ext cx="73998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4340E767-1D18-453D-8F2E-5DA900347CA5}"/>
              </a:ext>
            </a:extLst>
          </p:cNvPr>
          <p:cNvSpPr txBox="1"/>
          <p:nvPr/>
        </p:nvSpPr>
        <p:spPr>
          <a:xfrm>
            <a:off x="812800" y="6334126"/>
            <a:ext cx="2063385" cy="523220"/>
          </a:xfrm>
          <a:prstGeom prst="rect">
            <a:avLst/>
          </a:prstGeom>
          <a:noFill/>
        </p:spPr>
        <p:txBody>
          <a:bodyPr wrap="none">
            <a:spAutoFit/>
          </a:bodyPr>
          <a:lstStyle/>
          <a:p>
            <a:pPr fontAlgn="auto">
              <a:spcBef>
                <a:spcPts val="0"/>
              </a:spcBef>
              <a:spcAft>
                <a:spcPts val="0"/>
              </a:spcAft>
              <a:defRPr/>
            </a:pPr>
            <a:r>
              <a:rPr lang="en-US" sz="2000" dirty="0">
                <a:solidFill>
                  <a:srgbClr val="00B050"/>
                </a:solidFill>
                <a:latin typeface="Arial Black" pitchFamily="34" charset="0"/>
                <a:cs typeface="+mn-cs"/>
              </a:rPr>
              <a:t>SRI SHAKTHI</a:t>
            </a:r>
            <a:br>
              <a:rPr lang="en-US" sz="1800" dirty="0">
                <a:solidFill>
                  <a:srgbClr val="00B050"/>
                </a:solidFill>
                <a:latin typeface="+mn-lt"/>
                <a:cs typeface="+mn-cs"/>
              </a:rPr>
            </a:br>
            <a:r>
              <a:rPr lang="en-US" sz="800" dirty="0">
                <a:solidFill>
                  <a:srgbClr val="00B050"/>
                </a:solidFill>
                <a:latin typeface="+mn-lt"/>
                <a:cs typeface="+mn-cs"/>
              </a:rPr>
              <a:t>INSTITUTE OF ENGINEERING &amp; TECHNOLOGY</a:t>
            </a:r>
            <a:endParaRPr lang="en-US" sz="1800" dirty="0">
              <a:solidFill>
                <a:srgbClr val="00B050"/>
              </a:solidFill>
              <a:latin typeface="+mn-lt"/>
              <a:cs typeface="+mn-cs"/>
            </a:endParaRPr>
          </a:p>
        </p:txBody>
      </p:sp>
      <p:pic>
        <p:nvPicPr>
          <p:cNvPr id="1034" name="Picture 2" descr="D:\Even 2014\After Plus 2\Images\logo Tr Lo.png">
            <a:extLst>
              <a:ext uri="{FF2B5EF4-FFF2-40B4-BE49-F238E27FC236}">
                <a16:creationId xmlns:a16="http://schemas.microsoft.com/office/drawing/2014/main" id="{23488686-6B11-4A13-B23B-ED62EE4D7C6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1600" y="6324600"/>
            <a:ext cx="711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86501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kern="1200">
          <a:solidFill>
            <a:srgbClr val="00B050"/>
          </a:solidFill>
          <a:latin typeface="+mj-lt"/>
          <a:ea typeface="+mj-ea"/>
          <a:cs typeface="+mj-cs"/>
        </a:defRPr>
      </a:lvl1pPr>
      <a:lvl2pPr algn="ctr" rtl="0" eaLnBrk="1" fontAlgn="base" hangingPunct="1">
        <a:spcBef>
          <a:spcPct val="0"/>
        </a:spcBef>
        <a:spcAft>
          <a:spcPct val="0"/>
        </a:spcAft>
        <a:defRPr sz="4400">
          <a:solidFill>
            <a:srgbClr val="00B050"/>
          </a:solidFill>
          <a:latin typeface="Calibri" pitchFamily="34" charset="0"/>
        </a:defRPr>
      </a:lvl2pPr>
      <a:lvl3pPr algn="ctr" rtl="0" eaLnBrk="1" fontAlgn="base" hangingPunct="1">
        <a:spcBef>
          <a:spcPct val="0"/>
        </a:spcBef>
        <a:spcAft>
          <a:spcPct val="0"/>
        </a:spcAft>
        <a:defRPr sz="4400">
          <a:solidFill>
            <a:srgbClr val="00B050"/>
          </a:solidFill>
          <a:latin typeface="Calibri" pitchFamily="34" charset="0"/>
        </a:defRPr>
      </a:lvl3pPr>
      <a:lvl4pPr algn="ctr" rtl="0" eaLnBrk="1" fontAlgn="base" hangingPunct="1">
        <a:spcBef>
          <a:spcPct val="0"/>
        </a:spcBef>
        <a:spcAft>
          <a:spcPct val="0"/>
        </a:spcAft>
        <a:defRPr sz="4400">
          <a:solidFill>
            <a:srgbClr val="00B050"/>
          </a:solidFill>
          <a:latin typeface="Calibri" pitchFamily="34" charset="0"/>
        </a:defRPr>
      </a:lvl4pPr>
      <a:lvl5pPr algn="ctr" rtl="0" eaLnBrk="1" fontAlgn="base" hangingPunct="1">
        <a:spcBef>
          <a:spcPct val="0"/>
        </a:spcBef>
        <a:spcAft>
          <a:spcPct val="0"/>
        </a:spcAft>
        <a:defRPr sz="4400">
          <a:solidFill>
            <a:srgbClr val="00B050"/>
          </a:solidFill>
          <a:latin typeface="Calibri" pitchFamily="34" charset="0"/>
        </a:defRPr>
      </a:lvl5pPr>
      <a:lvl6pPr marL="457200" algn="ctr" rtl="0" eaLnBrk="1" fontAlgn="base" hangingPunct="1">
        <a:spcBef>
          <a:spcPct val="0"/>
        </a:spcBef>
        <a:spcAft>
          <a:spcPct val="0"/>
        </a:spcAft>
        <a:defRPr sz="4400">
          <a:solidFill>
            <a:srgbClr val="00B050"/>
          </a:solidFill>
          <a:latin typeface="Calibri" pitchFamily="34" charset="0"/>
        </a:defRPr>
      </a:lvl6pPr>
      <a:lvl7pPr marL="914400" algn="ctr" rtl="0" eaLnBrk="1" fontAlgn="base" hangingPunct="1">
        <a:spcBef>
          <a:spcPct val="0"/>
        </a:spcBef>
        <a:spcAft>
          <a:spcPct val="0"/>
        </a:spcAft>
        <a:defRPr sz="4400">
          <a:solidFill>
            <a:srgbClr val="00B050"/>
          </a:solidFill>
          <a:latin typeface="Calibri" pitchFamily="34" charset="0"/>
        </a:defRPr>
      </a:lvl7pPr>
      <a:lvl8pPr marL="1371600" algn="ctr" rtl="0" eaLnBrk="1" fontAlgn="base" hangingPunct="1">
        <a:spcBef>
          <a:spcPct val="0"/>
        </a:spcBef>
        <a:spcAft>
          <a:spcPct val="0"/>
        </a:spcAft>
        <a:defRPr sz="4400">
          <a:solidFill>
            <a:srgbClr val="00B050"/>
          </a:solidFill>
          <a:latin typeface="Calibri" pitchFamily="34" charset="0"/>
        </a:defRPr>
      </a:lvl8pPr>
      <a:lvl9pPr marL="1828800" algn="ctr" rtl="0" eaLnBrk="1" fontAlgn="base" hangingPunct="1">
        <a:spcBef>
          <a:spcPct val="0"/>
        </a:spcBef>
        <a:spcAft>
          <a:spcPct val="0"/>
        </a:spcAft>
        <a:defRPr sz="4400">
          <a:solidFill>
            <a:srgbClr val="00B050"/>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cdc.gov/infectioncontrol/guidelines/disinfection/disinfection-methods/miscellaneous.html" TargetMode="External"/><Relationship Id="rId2" Type="http://schemas.openxmlformats.org/officeDocument/2006/relationships/hyperlink" Target="https://www.ncbi.nlm.nih.gov/pmc/articles/PMC757130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653747D-234E-4596-BB0A-BAE3F8263164}"/>
              </a:ext>
            </a:extLst>
          </p:cNvPr>
          <p:cNvSpPr>
            <a:spLocks noGrp="1"/>
          </p:cNvSpPr>
          <p:nvPr>
            <p:ph type="title"/>
          </p:nvPr>
        </p:nvSpPr>
        <p:spPr>
          <a:xfrm>
            <a:off x="549198" y="333640"/>
            <a:ext cx="10972800" cy="1143000"/>
          </a:xfrm>
        </p:spPr>
        <p:txBody>
          <a:bodyPr/>
          <a:lstStyle/>
          <a:p>
            <a:pPr algn="l"/>
            <a:r>
              <a:rPr lang="en-US" sz="2800" b="1" i="0" dirty="0">
                <a:solidFill>
                  <a:schemeClr val="tx1"/>
                </a:solidFill>
                <a:effectLst/>
                <a:latin typeface="Roboto Condensed" panose="020B0604020202020204" pitchFamily="2" charset="0"/>
              </a:rPr>
              <a:t>              </a:t>
            </a:r>
            <a:br>
              <a:rPr lang="en-US" sz="2800" b="1" i="0" dirty="0">
                <a:solidFill>
                  <a:schemeClr val="tx1"/>
                </a:solidFill>
                <a:effectLst/>
                <a:latin typeface="Roboto Condensed" panose="020B0604020202020204" pitchFamily="2" charset="0"/>
              </a:rPr>
            </a:br>
            <a:r>
              <a:rPr lang="en-US" sz="2800" b="1" i="0" dirty="0">
                <a:solidFill>
                  <a:schemeClr val="tx1"/>
                </a:solidFill>
                <a:effectLst/>
                <a:latin typeface="Roboto Condensed" panose="020B0604020202020204" pitchFamily="2" charset="0"/>
              </a:rPr>
              <a:t>	    UV Lights and Lamps: Ultraviolet-C Radiation, Disinfection, </a:t>
            </a:r>
            <a:br>
              <a:rPr lang="en-US" sz="2800" b="1" i="0" dirty="0">
                <a:solidFill>
                  <a:schemeClr val="tx1"/>
                </a:solidFill>
                <a:effectLst/>
                <a:latin typeface="Roboto Condensed" panose="020B0604020202020204" pitchFamily="2" charset="0"/>
              </a:rPr>
            </a:br>
            <a:r>
              <a:rPr lang="en-US" sz="2800" b="1" i="0" dirty="0">
                <a:solidFill>
                  <a:schemeClr val="tx1"/>
                </a:solidFill>
                <a:effectLst/>
                <a:latin typeface="Roboto Condensed" panose="020B0604020202020204" pitchFamily="2" charset="0"/>
              </a:rPr>
              <a:t>	    and Coronavirus</a:t>
            </a:r>
            <a:br>
              <a:rPr lang="en-US" sz="2800" b="1" i="0" dirty="0">
                <a:solidFill>
                  <a:schemeClr val="tx1"/>
                </a:solidFill>
                <a:effectLst/>
                <a:latin typeface="Roboto Condensed" panose="020B0604020202020204" pitchFamily="2" charset="0"/>
              </a:rPr>
            </a:b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12" name="Content Placeholder 11">
            <a:extLst>
              <a:ext uri="{FF2B5EF4-FFF2-40B4-BE49-F238E27FC236}">
                <a16:creationId xmlns:a16="http://schemas.microsoft.com/office/drawing/2014/main" id="{A42676ED-CF0E-43E5-B0BC-64AB14D424A7}"/>
              </a:ext>
            </a:extLst>
          </p:cNvPr>
          <p:cNvSpPr>
            <a:spLocks noGrp="1"/>
          </p:cNvSpPr>
          <p:nvPr>
            <p:ph sz="half" idx="1"/>
          </p:nvPr>
        </p:nvSpPr>
        <p:spPr>
          <a:xfrm>
            <a:off x="521110" y="2022989"/>
            <a:ext cx="3549445" cy="2027901"/>
          </a:xfrm>
        </p:spPr>
        <p:txBody>
          <a:bodyPr/>
          <a:lstStyle/>
          <a:p>
            <a:pPr marL="0" indent="0">
              <a:buNone/>
            </a:pPr>
            <a:br>
              <a:rPr lang="en-IN" altLang="en-US" spc="150" dirty="0">
                <a:ln w="11430"/>
                <a:effectLst>
                  <a:outerShdw blurRad="25400" algn="tl" rotWithShape="0">
                    <a:srgbClr val="000000">
                      <a:alpha val="43000"/>
                    </a:srgbClr>
                  </a:outerShdw>
                </a:effectLst>
                <a:latin typeface="Times New Roman" panose="02020603050405020304" pitchFamily="18" charset="0"/>
                <a:cs typeface="Times New Roman" panose="02020603050405020304" pitchFamily="18" charset="0"/>
              </a:rPr>
            </a:br>
            <a:r>
              <a:rPr lang="en-IN" altLang="en-US" sz="1800" spc="150" dirty="0">
                <a:ln w="11430"/>
                <a:effectLst>
                  <a:outerShdw blurRad="25400" algn="tl" rotWithShape="0">
                    <a:srgbClr val="000000">
                      <a:alpha val="43000"/>
                    </a:srgbClr>
                  </a:outerShdw>
                </a:effectLst>
                <a:latin typeface="Times New Roman" panose="02020603050405020304" pitchFamily="18" charset="0"/>
                <a:cs typeface="Times New Roman" panose="02020603050405020304" pitchFamily="18" charset="0"/>
              </a:rPr>
              <a:t>Presented by</a:t>
            </a:r>
            <a:r>
              <a:rPr lang="en-IN" altLang="en-US" sz="1800" b="1" spc="150" dirty="0">
                <a:ln w="11430"/>
                <a:effectLst>
                  <a:outerShdw blurRad="25400" algn="tl" rotWithShape="0">
                    <a:srgbClr val="000000">
                      <a:alpha val="43000"/>
                    </a:srgbClr>
                  </a:outerShdw>
                </a:effectLst>
                <a:latin typeface="Times New Roman" panose="02020603050405020304" pitchFamily="18" charset="0"/>
                <a:cs typeface="Times New Roman" panose="02020603050405020304" pitchFamily="18" charset="0"/>
              </a:rPr>
              <a:t>,</a:t>
            </a:r>
            <a:br>
              <a:rPr lang="en-IN" altLang="en-US" sz="1800" b="1" spc="150" dirty="0">
                <a:ln w="11430"/>
                <a:effectLst>
                  <a:outerShdw blurRad="25400" algn="tl" rotWithShape="0">
                    <a:srgbClr val="000000">
                      <a:alpha val="43000"/>
                    </a:srgbClr>
                  </a:outerShdw>
                </a:effectLst>
                <a:latin typeface="Times New Roman" panose="02020603050405020304" pitchFamily="18" charset="0"/>
                <a:cs typeface="Times New Roman" panose="02020603050405020304" pitchFamily="18" charset="0"/>
              </a:rPr>
            </a:br>
            <a:r>
              <a:rPr lang="en-IN" altLang="en-US" sz="1800" b="1" spc="150" dirty="0">
                <a:ln w="11430"/>
                <a:effectLst>
                  <a:outerShdw blurRad="25400" algn="tl" rotWithShape="0">
                    <a:srgbClr val="000000">
                      <a:alpha val="43000"/>
                    </a:srgbClr>
                  </a:outerShdw>
                </a:effectLst>
                <a:latin typeface="Times New Roman" panose="02020603050405020304" pitchFamily="18" charset="0"/>
                <a:cs typeface="Times New Roman" panose="02020603050405020304" pitchFamily="18" charset="0"/>
              </a:rPr>
              <a:t>	</a:t>
            </a:r>
            <a:r>
              <a:rPr lang="en-IN" altLang="en-US" sz="1800" spc="150" dirty="0">
                <a:ln w="11430"/>
                <a:effectLst>
                  <a:outerShdw blurRad="25400" algn="tl" rotWithShape="0">
                    <a:srgbClr val="000000">
                      <a:alpha val="43000"/>
                    </a:srgbClr>
                  </a:outerShdw>
                </a:effectLst>
                <a:latin typeface="Times New Roman" panose="02020603050405020304" pitchFamily="18" charset="0"/>
                <a:cs typeface="Times New Roman" panose="02020603050405020304" pitchFamily="18" charset="0"/>
              </a:rPr>
              <a:t>Siddiq Bala. B                 </a:t>
            </a:r>
            <a:br>
              <a:rPr lang="en-IN" altLang="en-US" sz="1800" spc="150" dirty="0">
                <a:ln w="11430"/>
                <a:effectLst>
                  <a:outerShdw blurRad="25400" algn="tl" rotWithShape="0">
                    <a:srgbClr val="000000">
                      <a:alpha val="43000"/>
                    </a:srgbClr>
                  </a:outerShdw>
                </a:effectLst>
                <a:latin typeface="Times New Roman" panose="02020603050405020304" pitchFamily="18" charset="0"/>
                <a:cs typeface="Times New Roman" panose="02020603050405020304" pitchFamily="18" charset="0"/>
              </a:rPr>
            </a:br>
            <a:r>
              <a:rPr lang="en-IN" altLang="en-US" sz="1800" spc="150" dirty="0">
                <a:ln w="11430"/>
                <a:effectLst>
                  <a:outerShdw blurRad="25400" algn="tl" rotWithShape="0">
                    <a:srgbClr val="000000">
                      <a:alpha val="43000"/>
                    </a:srgbClr>
                  </a:outerShdw>
                </a:effectLst>
                <a:latin typeface="Times New Roman" panose="02020603050405020304" pitchFamily="18" charset="0"/>
                <a:cs typeface="Times New Roman" panose="02020603050405020304" pitchFamily="18" charset="0"/>
              </a:rPr>
              <a:t>	Subash. B             </a:t>
            </a:r>
            <a:br>
              <a:rPr lang="en-IN" altLang="en-US" sz="1800" spc="150" dirty="0">
                <a:ln w="11430"/>
                <a:effectLst>
                  <a:outerShdw blurRad="25400" algn="tl" rotWithShape="0">
                    <a:srgbClr val="000000">
                      <a:alpha val="43000"/>
                    </a:srgbClr>
                  </a:outerShdw>
                </a:effectLst>
                <a:latin typeface="Times New Roman" panose="02020603050405020304" pitchFamily="18" charset="0"/>
                <a:cs typeface="Times New Roman" panose="02020603050405020304" pitchFamily="18" charset="0"/>
              </a:rPr>
            </a:br>
            <a:r>
              <a:rPr lang="en-IN" altLang="en-US" sz="1800" spc="150" dirty="0">
                <a:ln w="11430"/>
                <a:effectLst>
                  <a:outerShdw blurRad="25400" algn="tl" rotWithShape="0">
                    <a:srgbClr val="000000">
                      <a:alpha val="43000"/>
                    </a:srgbClr>
                  </a:outerShdw>
                </a:effectLst>
                <a:latin typeface="Times New Roman" panose="02020603050405020304" pitchFamily="18" charset="0"/>
                <a:cs typeface="Times New Roman" panose="02020603050405020304" pitchFamily="18" charset="0"/>
              </a:rPr>
              <a:t>	Wasim Ansari. N</a:t>
            </a:r>
            <a:br>
              <a:rPr lang="en-IN" altLang="en-US" sz="1800" spc="150" dirty="0">
                <a:ln w="11430"/>
                <a:effectLst>
                  <a:outerShdw blurRad="25400" algn="tl" rotWithShape="0">
                    <a:srgbClr val="000000">
                      <a:alpha val="43000"/>
                    </a:srgbClr>
                  </a:outerShdw>
                </a:effectLst>
                <a:latin typeface="Times New Roman" panose="02020603050405020304" pitchFamily="18" charset="0"/>
                <a:cs typeface="Times New Roman" panose="02020603050405020304" pitchFamily="18" charset="0"/>
              </a:rPr>
            </a:br>
            <a:r>
              <a:rPr lang="en-IN" altLang="en-US" sz="1800" spc="150" dirty="0">
                <a:ln w="11430"/>
                <a:effectLst>
                  <a:outerShdw blurRad="25400" algn="tl" rotWithShape="0">
                    <a:srgbClr val="000000">
                      <a:alpha val="43000"/>
                    </a:srgbClr>
                  </a:outerShdw>
                </a:effectLst>
                <a:latin typeface="Times New Roman" panose="02020603050405020304" pitchFamily="18" charset="0"/>
                <a:cs typeface="Times New Roman" panose="02020603050405020304" pitchFamily="18" charset="0"/>
              </a:rPr>
              <a:t>	Yuvan Shankar. N S   </a:t>
            </a:r>
            <a:endParaRPr lang="en-IN" sz="1800" dirty="0"/>
          </a:p>
          <a:p>
            <a:pPr marL="0" indent="0">
              <a:buNone/>
            </a:pPr>
            <a:endParaRPr lang="en-IN" dirty="0"/>
          </a:p>
        </p:txBody>
      </p:sp>
      <p:sp>
        <p:nvSpPr>
          <p:cNvPr id="13" name="Content Placeholder 12">
            <a:extLst>
              <a:ext uri="{FF2B5EF4-FFF2-40B4-BE49-F238E27FC236}">
                <a16:creationId xmlns:a16="http://schemas.microsoft.com/office/drawing/2014/main" id="{53E0E7E8-DD05-4A35-AC83-2631C59BE22E}"/>
              </a:ext>
            </a:extLst>
          </p:cNvPr>
          <p:cNvSpPr>
            <a:spLocks noGrp="1"/>
          </p:cNvSpPr>
          <p:nvPr>
            <p:ph sz="half" idx="2"/>
          </p:nvPr>
        </p:nvSpPr>
        <p:spPr>
          <a:xfrm>
            <a:off x="6449960" y="2615381"/>
            <a:ext cx="5132439" cy="3510782"/>
          </a:xfrm>
        </p:spPr>
        <p:txBody>
          <a:bodyPr/>
          <a:lstStyle/>
          <a:p>
            <a:pPr marL="0" indent="0" algn="ctr">
              <a:buNone/>
            </a:pPr>
            <a:r>
              <a:rPr lang="en-IN" sz="1800" dirty="0">
                <a:latin typeface="Times New Roman" panose="02020603050405020304" pitchFamily="18" charset="0"/>
                <a:cs typeface="Times New Roman" panose="02020603050405020304" pitchFamily="18" charset="0"/>
              </a:rPr>
              <a:t>Guided by,</a:t>
            </a:r>
          </a:p>
          <a:p>
            <a:pPr marL="0" indent="0" algn="ctr">
              <a:buNone/>
            </a:pPr>
            <a:r>
              <a:rPr lang="en-IN" sz="1800" dirty="0">
                <a:latin typeface="Times New Roman" panose="02020603050405020304" pitchFamily="18" charset="0"/>
                <a:cs typeface="Times New Roman" panose="02020603050405020304" pitchFamily="18" charset="0"/>
              </a:rPr>
              <a:t>Mr .T.Maheshwaran,</a:t>
            </a:r>
          </a:p>
          <a:p>
            <a:pPr marL="0" indent="0" algn="ctr">
              <a:buNone/>
            </a:pPr>
            <a:r>
              <a:rPr lang="en-IN" sz="1800" dirty="0">
                <a:latin typeface="Times New Roman" panose="02020603050405020304" pitchFamily="18" charset="0"/>
                <a:cs typeface="Times New Roman" panose="02020603050405020304" pitchFamily="18" charset="0"/>
              </a:rPr>
              <a:t>Associate Professor</a:t>
            </a:r>
          </a:p>
        </p:txBody>
      </p:sp>
      <p:pic>
        <p:nvPicPr>
          <p:cNvPr id="15" name="image2.jpeg">
            <a:extLst>
              <a:ext uri="{FF2B5EF4-FFF2-40B4-BE49-F238E27FC236}">
                <a16:creationId xmlns:a16="http://schemas.microsoft.com/office/drawing/2014/main" id="{76FC2D28-A69D-484B-A1BA-1BB18D1E8708}"/>
              </a:ext>
            </a:extLst>
          </p:cNvPr>
          <p:cNvPicPr/>
          <p:nvPr/>
        </p:nvPicPr>
        <p:blipFill>
          <a:blip r:embed="rId3" cstate="print"/>
          <a:stretch>
            <a:fillRect/>
          </a:stretch>
        </p:blipFill>
        <p:spPr>
          <a:xfrm>
            <a:off x="609601" y="428297"/>
            <a:ext cx="1033084" cy="953685"/>
          </a:xfrm>
          <a:prstGeom prst="rect">
            <a:avLst/>
          </a:prstGeom>
        </p:spPr>
      </p:pic>
      <p:pic>
        <p:nvPicPr>
          <p:cNvPr id="16" name="image1.jpeg">
            <a:extLst>
              <a:ext uri="{FF2B5EF4-FFF2-40B4-BE49-F238E27FC236}">
                <a16:creationId xmlns:a16="http://schemas.microsoft.com/office/drawing/2014/main" id="{E34C87CB-19D9-4AC3-B54F-0302EDAE0854}"/>
              </a:ext>
            </a:extLst>
          </p:cNvPr>
          <p:cNvPicPr/>
          <p:nvPr/>
        </p:nvPicPr>
        <p:blipFill>
          <a:blip r:embed="rId4" cstate="print"/>
          <a:stretch>
            <a:fillRect/>
          </a:stretch>
        </p:blipFill>
        <p:spPr>
          <a:xfrm>
            <a:off x="10555977" y="428297"/>
            <a:ext cx="1310507" cy="953685"/>
          </a:xfrm>
          <a:prstGeom prst="rect">
            <a:avLst/>
          </a:prstGeom>
        </p:spPr>
      </p:pic>
      <p:sp>
        <p:nvSpPr>
          <p:cNvPr id="3" name="TextBox 2">
            <a:extLst>
              <a:ext uri="{FF2B5EF4-FFF2-40B4-BE49-F238E27FC236}">
                <a16:creationId xmlns:a16="http://schemas.microsoft.com/office/drawing/2014/main" id="{7AD29282-0BF0-4B45-851C-4502B20E040C}"/>
              </a:ext>
            </a:extLst>
          </p:cNvPr>
          <p:cNvSpPr txBox="1"/>
          <p:nvPr/>
        </p:nvSpPr>
        <p:spPr>
          <a:xfrm>
            <a:off x="3877203" y="2690336"/>
            <a:ext cx="2218797" cy="1477328"/>
          </a:xfrm>
          <a:prstGeom prst="rect">
            <a:avLst/>
          </a:prstGeom>
          <a:noFill/>
        </p:spPr>
        <p:txBody>
          <a:bodyPr wrap="square" rtlCol="0">
            <a:spAutoFit/>
          </a:bodyPr>
          <a:lstStyle/>
          <a:p>
            <a:pPr marL="285750" indent="-285750">
              <a:buFontTx/>
              <a:buChar char="-"/>
            </a:pPr>
            <a:r>
              <a:rPr lang="en-IN" altLang="en-US" sz="1800" spc="150" dirty="0">
                <a:ln w="11430"/>
                <a:effectLst>
                  <a:outerShdw blurRad="25400" algn="tl" rotWithShape="0">
                    <a:srgbClr val="000000">
                      <a:alpha val="43000"/>
                    </a:srgbClr>
                  </a:outerShdw>
                </a:effectLst>
                <a:latin typeface="Times New Roman" panose="02020603050405020304" pitchFamily="18" charset="0"/>
                <a:cs typeface="Times New Roman" panose="02020603050405020304" pitchFamily="18" charset="0"/>
              </a:rPr>
              <a:t>714019106104</a:t>
            </a:r>
          </a:p>
          <a:p>
            <a:pPr marL="285750" indent="-285750">
              <a:buFontTx/>
              <a:buChar char="-"/>
            </a:pPr>
            <a:r>
              <a:rPr lang="en-IN" altLang="en-US" sz="1800" spc="150" dirty="0">
                <a:ln w="11430"/>
                <a:effectLst>
                  <a:outerShdw blurRad="25400" algn="tl" rotWithShape="0">
                    <a:srgbClr val="000000">
                      <a:alpha val="43000"/>
                    </a:srgbClr>
                  </a:outerShdw>
                </a:effectLst>
                <a:latin typeface="Times New Roman" panose="02020603050405020304" pitchFamily="18" charset="0"/>
                <a:cs typeface="Times New Roman" panose="02020603050405020304" pitchFamily="18" charset="0"/>
              </a:rPr>
              <a:t>714019106110</a:t>
            </a:r>
          </a:p>
          <a:p>
            <a:pPr marL="285750" indent="-285750">
              <a:buFontTx/>
              <a:buChar char="-"/>
            </a:pPr>
            <a:r>
              <a:rPr lang="en-IN" altLang="en-US" sz="1800" spc="150" dirty="0">
                <a:ln w="11430"/>
                <a:effectLst>
                  <a:outerShdw blurRad="25400" algn="tl" rotWithShape="0">
                    <a:srgbClr val="000000">
                      <a:alpha val="43000"/>
                    </a:srgbClr>
                  </a:outerShdw>
                </a:effectLst>
                <a:latin typeface="Times New Roman" panose="02020603050405020304" pitchFamily="18" charset="0"/>
                <a:cs typeface="Times New Roman" panose="02020603050405020304" pitchFamily="18" charset="0"/>
              </a:rPr>
              <a:t>714019106133</a:t>
            </a:r>
            <a:endParaRPr lang="en-IN" altLang="en-US" spc="150" dirty="0">
              <a:ln w="11430"/>
              <a:effectLst>
                <a:outerShdw blurRad="25400" algn="tl" rotWithShape="0">
                  <a:srgbClr val="000000">
                    <a:alpha val="43000"/>
                  </a:srgbClr>
                </a:outerShdw>
              </a:effectLst>
              <a:latin typeface="Times New Roman" panose="02020603050405020304" pitchFamily="18" charset="0"/>
              <a:cs typeface="Times New Roman" panose="02020603050405020304" pitchFamily="18" charset="0"/>
            </a:endParaRPr>
          </a:p>
          <a:p>
            <a:pPr marL="285750" indent="-285750">
              <a:buFontTx/>
              <a:buChar char="-"/>
            </a:pPr>
            <a:r>
              <a:rPr lang="en-IN" altLang="en-US" sz="1800" spc="150" dirty="0">
                <a:ln w="11430"/>
                <a:effectLst>
                  <a:outerShdw blurRad="25400" algn="tl" rotWithShape="0">
                    <a:srgbClr val="000000">
                      <a:alpha val="43000"/>
                    </a:srgbClr>
                  </a:outerShdw>
                </a:effectLst>
                <a:latin typeface="Times New Roman" panose="02020603050405020304" pitchFamily="18" charset="0"/>
                <a:cs typeface="Times New Roman" panose="02020603050405020304" pitchFamily="18" charset="0"/>
              </a:rPr>
              <a:t>714019106136</a:t>
            </a:r>
          </a:p>
          <a:p>
            <a:pPr marL="285750" indent="-285750">
              <a:buFontTx/>
              <a:buChar char="-"/>
            </a:pPr>
            <a:endParaRPr lang="en-IN" dirty="0"/>
          </a:p>
        </p:txBody>
      </p:sp>
    </p:spTree>
    <p:extLst>
      <p:ext uri="{BB962C8B-B14F-4D97-AF65-F5344CB8AC3E}">
        <p14:creationId xmlns:p14="http://schemas.microsoft.com/office/powerpoint/2010/main" val="205580932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345D845-7CD7-4813-9F5B-25E4DB0FA87F}"/>
              </a:ext>
            </a:extLst>
          </p:cNvPr>
          <p:cNvSpPr>
            <a:spLocks noGrp="1"/>
          </p:cNvSpPr>
          <p:nvPr>
            <p:ph type="title"/>
          </p:nvPr>
        </p:nvSpPr>
        <p:spPr>
          <a:xfrm>
            <a:off x="481780" y="731836"/>
            <a:ext cx="10972800" cy="836407"/>
          </a:xfrm>
        </p:spPr>
        <p:txBody>
          <a:bodyPr/>
          <a:lstStyle/>
          <a:p>
            <a:pPr algn="l"/>
            <a:r>
              <a:rPr lang="en-IN" sz="2800" b="1" dirty="0">
                <a:latin typeface="Times New Roman" panose="02020603050405020304" pitchFamily="18" charset="0"/>
                <a:cs typeface="Times New Roman" panose="02020603050405020304" pitchFamily="18" charset="0"/>
              </a:rPr>
              <a:t>PROBLEM STATEMENT OVERVIEW</a:t>
            </a:r>
          </a:p>
        </p:txBody>
      </p:sp>
      <p:sp>
        <p:nvSpPr>
          <p:cNvPr id="7" name="Content Placeholder 6">
            <a:extLst>
              <a:ext uri="{FF2B5EF4-FFF2-40B4-BE49-F238E27FC236}">
                <a16:creationId xmlns:a16="http://schemas.microsoft.com/office/drawing/2014/main" id="{D92821EF-C00A-4909-B8BD-3B8E35076267}"/>
              </a:ext>
            </a:extLst>
          </p:cNvPr>
          <p:cNvSpPr>
            <a:spLocks noGrp="1"/>
          </p:cNvSpPr>
          <p:nvPr>
            <p:ph idx="1"/>
          </p:nvPr>
        </p:nvSpPr>
        <p:spPr/>
        <p:txBody>
          <a:bodyPr/>
          <a:lstStyle/>
          <a:p>
            <a:r>
              <a:rPr lang="en-US" sz="1800" dirty="0">
                <a:solidFill>
                  <a:schemeClr val="tx1"/>
                </a:solidFill>
                <a:effectLst/>
                <a:latin typeface="Algerian" panose="04020705040A02060702" pitchFamily="82" charset="0"/>
                <a:ea typeface="Times New Roman" panose="02020603050405020304" pitchFamily="18" charset="0"/>
              </a:rPr>
              <a:t>Covid19 took humankind by surprise in 2020.</a:t>
            </a:r>
            <a:br>
              <a:rPr lang="en-US" sz="1800" dirty="0">
                <a:solidFill>
                  <a:schemeClr val="tx1"/>
                </a:solidFill>
                <a:effectLst/>
                <a:latin typeface="Algerian" panose="04020705040A02060702" pitchFamily="82" charset="0"/>
                <a:ea typeface="Times New Roman" panose="02020603050405020304" pitchFamily="18" charset="0"/>
              </a:rPr>
            </a:br>
            <a:r>
              <a:rPr lang="en-US" sz="1800" dirty="0">
                <a:solidFill>
                  <a:schemeClr val="tx1"/>
                </a:solidFill>
                <a:effectLst/>
                <a:latin typeface="Algerian" panose="04020705040A02060702" pitchFamily="82" charset="0"/>
                <a:ea typeface="Times New Roman" panose="02020603050405020304" pitchFamily="18" charset="0"/>
              </a:rPr>
              <a:t>Due to its fast and efficiently spreading nature, we were forced to use face masks and gloves to protect from everything we touch. </a:t>
            </a:r>
          </a:p>
          <a:p>
            <a:pPr marL="0" indent="0">
              <a:buNone/>
            </a:pPr>
            <a:endParaRPr lang="en-US" sz="1800" dirty="0">
              <a:solidFill>
                <a:schemeClr val="tx1"/>
              </a:solidFill>
              <a:effectLst/>
              <a:latin typeface="Algerian" panose="04020705040A02060702" pitchFamily="82" charset="0"/>
              <a:ea typeface="Times New Roman" panose="02020603050405020304" pitchFamily="18" charset="0"/>
            </a:endParaRPr>
          </a:p>
          <a:p>
            <a:r>
              <a:rPr lang="en-US" sz="1800" dirty="0">
                <a:solidFill>
                  <a:schemeClr val="tx1"/>
                </a:solidFill>
                <a:effectLst/>
                <a:latin typeface="Algerian" panose="04020705040A02060702" pitchFamily="82" charset="0"/>
                <a:ea typeface="Times New Roman" panose="02020603050405020304" pitchFamily="18" charset="0"/>
              </a:rPr>
              <a:t>Well we can use masks to protect us outside but what about the things we bring home from market or things we exchange with other people</a:t>
            </a:r>
            <a:r>
              <a:rPr lang="en-US" sz="1800" dirty="0">
                <a:solidFill>
                  <a:schemeClr val="tx1"/>
                </a:solidFill>
                <a:effectLst/>
                <a:latin typeface="Segoe UI" panose="020B0502040204020203" pitchFamily="34" charset="0"/>
                <a:ea typeface="Times New Roman" panose="02020603050405020304" pitchFamily="18" charset="0"/>
              </a:rPr>
              <a:t>.</a:t>
            </a:r>
          </a:p>
          <a:p>
            <a:endParaRPr lang="en-US" sz="1800" dirty="0">
              <a:solidFill>
                <a:schemeClr val="tx1"/>
              </a:solidFill>
              <a:effectLst/>
              <a:latin typeface="Segoe UI" panose="020B0502040204020203" pitchFamily="34" charset="0"/>
              <a:ea typeface="Times New Roman" panose="02020603050405020304" pitchFamily="18" charset="0"/>
            </a:endParaRPr>
          </a:p>
          <a:p>
            <a:r>
              <a:rPr lang="en-US" sz="1800" dirty="0">
                <a:solidFill>
                  <a:schemeClr val="tx1"/>
                </a:solidFill>
                <a:effectLst/>
                <a:latin typeface="Algerian" panose="04020705040A02060702" pitchFamily="82" charset="0"/>
                <a:ea typeface="Times New Roman" panose="02020603050405020304" pitchFamily="18" charset="0"/>
              </a:rPr>
              <a:t>For example: We cannot apply sanitizers on cell phones, cash or paperwork.</a:t>
            </a:r>
            <a:br>
              <a:rPr lang="en-US" sz="1800" dirty="0">
                <a:solidFill>
                  <a:schemeClr val="tx1"/>
                </a:solidFill>
                <a:effectLst/>
                <a:latin typeface="Algerian" panose="04020705040A02060702" pitchFamily="82" charset="0"/>
                <a:ea typeface="Times New Roman" panose="02020603050405020304" pitchFamily="18" charset="0"/>
              </a:rPr>
            </a:br>
            <a:r>
              <a:rPr lang="en-US" sz="1800" dirty="0">
                <a:solidFill>
                  <a:schemeClr val="tx1"/>
                </a:solidFill>
                <a:effectLst/>
                <a:latin typeface="Algerian" panose="04020705040A02060702" pitchFamily="82" charset="0"/>
                <a:ea typeface="Times New Roman" panose="02020603050405020304" pitchFamily="18" charset="0"/>
              </a:rPr>
              <a:t>paper work that doctors exchange with patients or employees exchange with each other</a:t>
            </a:r>
            <a:r>
              <a:rPr lang="en-US" sz="1100" dirty="0">
                <a:solidFill>
                  <a:schemeClr val="tx1"/>
                </a:solidFill>
                <a:effectLst/>
                <a:latin typeface="Segoe UI" panose="020B0502040204020203" pitchFamily="34" charset="0"/>
                <a:ea typeface="Times New Roman" panose="02020603050405020304" pitchFamily="18" charset="0"/>
              </a:rPr>
              <a:t>.</a:t>
            </a:r>
          </a:p>
          <a:p>
            <a:endParaRPr lang="en-US" sz="1100" dirty="0">
              <a:solidFill>
                <a:schemeClr val="tx1"/>
              </a:solidFill>
              <a:effectLst/>
              <a:latin typeface="Segoe UI" panose="020B0502040204020203" pitchFamily="34" charset="0"/>
              <a:ea typeface="Times New Roman" panose="02020603050405020304" pitchFamily="18" charset="0"/>
            </a:endParaRPr>
          </a:p>
          <a:p>
            <a:endParaRPr lang="en-US" sz="1100" dirty="0">
              <a:solidFill>
                <a:schemeClr val="tx1"/>
              </a:solidFill>
              <a:effectLst/>
              <a:latin typeface="Segoe UI" panose="020B0502040204020203" pitchFamily="34" charset="0"/>
              <a:ea typeface="Times New Roman" panose="02020603050405020304" pitchFamily="18" charset="0"/>
            </a:endParaRPr>
          </a:p>
          <a:p>
            <a:r>
              <a:rPr lang="en-US" sz="1800" dirty="0">
                <a:solidFill>
                  <a:schemeClr val="tx1"/>
                </a:solidFill>
                <a:effectLst/>
                <a:latin typeface="Algerian" panose="04020705040A02060702" pitchFamily="82" charset="0"/>
                <a:ea typeface="Times New Roman" panose="02020603050405020304" pitchFamily="18" charset="0"/>
              </a:rPr>
              <a:t>sanitizer usage involves use of chemicals that are harmful to us and the environment as well as it involves recurring cost of buying sanitizers.</a:t>
            </a:r>
            <a:br>
              <a:rPr lang="en-US" sz="1800" dirty="0">
                <a:solidFill>
                  <a:schemeClr val="tx1"/>
                </a:solidFill>
                <a:effectLst/>
                <a:latin typeface="Algerian" panose="04020705040A02060702" pitchFamily="82"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549397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C3A0DDD-F655-4D3A-A7A7-1F8D7A6DD24D}"/>
              </a:ext>
            </a:extLst>
          </p:cNvPr>
          <p:cNvSpPr>
            <a:spLocks noGrp="1"/>
          </p:cNvSpPr>
          <p:nvPr>
            <p:ph type="title"/>
          </p:nvPr>
        </p:nvSpPr>
        <p:spPr>
          <a:xfrm>
            <a:off x="521110" y="731836"/>
            <a:ext cx="10972800" cy="846239"/>
          </a:xfrm>
        </p:spPr>
        <p:txBody>
          <a:bodyPr/>
          <a:lstStyle/>
          <a:p>
            <a:pPr algn="l"/>
            <a:r>
              <a:rPr lang="en-IN" sz="2800" b="1" dirty="0">
                <a:latin typeface="Times New Roman" panose="02020603050405020304" pitchFamily="18" charset="0"/>
                <a:cs typeface="Times New Roman" panose="02020603050405020304" pitchFamily="18" charset="0"/>
              </a:rPr>
              <a:t>EXISTING WORK</a:t>
            </a:r>
          </a:p>
        </p:txBody>
      </p:sp>
      <p:pic>
        <p:nvPicPr>
          <p:cNvPr id="2" name="Picture Placeholder 4">
            <a:extLst>
              <a:ext uri="{FF2B5EF4-FFF2-40B4-BE49-F238E27FC236}">
                <a16:creationId xmlns:a16="http://schemas.microsoft.com/office/drawing/2014/main" id="{2CBE4C92-E283-5ADD-EEF6-739D215DB79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6" r="-20"/>
          <a:stretch/>
        </p:blipFill>
        <p:spPr>
          <a:xfrm>
            <a:off x="698090" y="1578074"/>
            <a:ext cx="9253778" cy="4272309"/>
          </a:xfrm>
        </p:spPr>
      </p:pic>
    </p:spTree>
    <p:extLst>
      <p:ext uri="{BB962C8B-B14F-4D97-AF65-F5344CB8AC3E}">
        <p14:creationId xmlns:p14="http://schemas.microsoft.com/office/powerpoint/2010/main" val="211858624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7E820-43FF-4F95-9F13-CF6F1962A429}"/>
              </a:ext>
            </a:extLst>
          </p:cNvPr>
          <p:cNvSpPr>
            <a:spLocks noGrp="1"/>
          </p:cNvSpPr>
          <p:nvPr>
            <p:ph type="title"/>
          </p:nvPr>
        </p:nvSpPr>
        <p:spPr>
          <a:xfrm>
            <a:off x="609600" y="731836"/>
            <a:ext cx="10972800" cy="836407"/>
          </a:xfrm>
        </p:spPr>
        <p:txBody>
          <a:bodyPr/>
          <a:lstStyle/>
          <a:p>
            <a:pPr algn="l"/>
            <a:r>
              <a:rPr lang="en-IN" sz="2800" b="1" dirty="0">
                <a:latin typeface="Times New Roman" panose="02020603050405020304" pitchFamily="18" charset="0"/>
                <a:cs typeface="Times New Roman" panose="02020603050405020304" pitchFamily="18" charset="0"/>
              </a:rPr>
              <a:t>EXISTING WORK MODEL</a:t>
            </a:r>
          </a:p>
        </p:txBody>
      </p:sp>
      <p:pic>
        <p:nvPicPr>
          <p:cNvPr id="4" name="Picture Placeholder 4">
            <a:extLst>
              <a:ext uri="{FF2B5EF4-FFF2-40B4-BE49-F238E27FC236}">
                <a16:creationId xmlns:a16="http://schemas.microsoft.com/office/drawing/2014/main" id="{58B1897A-7AF7-B1AA-1C60-59B6E83647B2}"/>
              </a:ext>
            </a:extLst>
          </p:cNvPr>
          <p:cNvPicPr>
            <a:picLocks noGrp="1" noChangeAspect="1"/>
          </p:cNvPicPr>
          <p:nvPr>
            <p:ph idx="1"/>
          </p:nvPr>
        </p:nvPicPr>
        <p:blipFill rotWithShape="1">
          <a:blip r:embed="rId2"/>
          <a:srcRect l="-1563" t="-21" r="372" b="1234"/>
          <a:stretch/>
        </p:blipFill>
        <p:spPr>
          <a:xfrm>
            <a:off x="834502" y="1568243"/>
            <a:ext cx="9445840" cy="4380411"/>
          </a:xfrm>
        </p:spPr>
      </p:pic>
    </p:spTree>
    <p:extLst>
      <p:ext uri="{BB962C8B-B14F-4D97-AF65-F5344CB8AC3E}">
        <p14:creationId xmlns:p14="http://schemas.microsoft.com/office/powerpoint/2010/main" val="1377584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7E820-43FF-4F95-9F13-CF6F1962A429}"/>
              </a:ext>
            </a:extLst>
          </p:cNvPr>
          <p:cNvSpPr>
            <a:spLocks noGrp="1"/>
          </p:cNvSpPr>
          <p:nvPr>
            <p:ph type="title"/>
          </p:nvPr>
        </p:nvSpPr>
        <p:spPr>
          <a:xfrm>
            <a:off x="609600" y="731836"/>
            <a:ext cx="10972800" cy="836407"/>
          </a:xfrm>
        </p:spPr>
        <p:txBody>
          <a:bodyPr/>
          <a:lstStyle/>
          <a:p>
            <a:pPr algn="l"/>
            <a:r>
              <a:rPr lang="en-IN" sz="2800" b="1" dirty="0">
                <a:latin typeface="Times New Roman" panose="02020603050405020304" pitchFamily="18" charset="0"/>
                <a:cs typeface="Times New Roman" panose="02020603050405020304" pitchFamily="18" charset="0"/>
              </a:rPr>
              <a:t>PROPOSED WORK</a:t>
            </a:r>
          </a:p>
        </p:txBody>
      </p:sp>
      <p:sp>
        <p:nvSpPr>
          <p:cNvPr id="3" name="Content Placeholder 2">
            <a:extLst>
              <a:ext uri="{FF2B5EF4-FFF2-40B4-BE49-F238E27FC236}">
                <a16:creationId xmlns:a16="http://schemas.microsoft.com/office/drawing/2014/main" id="{7DE41FF3-C4FA-EF28-24B6-CB767D0D51AE}"/>
              </a:ext>
            </a:extLst>
          </p:cNvPr>
          <p:cNvSpPr>
            <a:spLocks noGrp="1"/>
          </p:cNvSpPr>
          <p:nvPr>
            <p:ph idx="1"/>
          </p:nvPr>
        </p:nvSpPr>
        <p:spPr/>
        <p:txBody>
          <a:bodyPr/>
          <a:lstStyle/>
          <a:p>
            <a:r>
              <a:rPr lang="en-US" sz="1800" dirty="0">
                <a:latin typeface="Algerian" panose="04020705040A02060702" pitchFamily="82" charset="0"/>
              </a:rPr>
              <a:t>Well we solve this huge problem with </a:t>
            </a:r>
            <a:br>
              <a:rPr lang="en-US" sz="1800" dirty="0">
                <a:latin typeface="Algerian" panose="04020705040A02060702" pitchFamily="82" charset="0"/>
              </a:rPr>
            </a:br>
            <a:r>
              <a:rPr lang="en-US" sz="1800" dirty="0">
                <a:latin typeface="Algerian" panose="04020705040A02060702" pitchFamily="82" charset="0"/>
              </a:rPr>
              <a:t>a smart electronics system powered by a microcontroller.</a:t>
            </a:r>
          </a:p>
          <a:p>
            <a:pPr marL="0" indent="0">
              <a:buNone/>
            </a:pPr>
            <a:endParaRPr lang="en-US" sz="1800" dirty="0">
              <a:latin typeface="Algerian" panose="04020705040A02060702" pitchFamily="82" charset="0"/>
            </a:endParaRPr>
          </a:p>
          <a:p>
            <a:r>
              <a:rPr lang="en-US" sz="1800" dirty="0">
                <a:solidFill>
                  <a:schemeClr val="tx1"/>
                </a:solidFill>
                <a:effectLst/>
                <a:latin typeface="Algerian" panose="04020705040A02060702" pitchFamily="82" charset="0"/>
                <a:ea typeface="Times New Roman" panose="02020603050405020304" pitchFamily="18" charset="0"/>
              </a:rPr>
              <a:t> We design a compact 360 degree disinfection box using ultraviolet sterilization to solve the issue. The system makes use of uV-c tubes to achieve this task.</a:t>
            </a:r>
            <a:endParaRPr lang="en-US" sz="1800" dirty="0">
              <a:latin typeface="Algerian" panose="04020705040A02060702" pitchFamily="82" charset="0"/>
            </a:endParaRPr>
          </a:p>
          <a:p>
            <a:endParaRPr lang="en-US" sz="1800" dirty="0">
              <a:latin typeface="Algerian" panose="04020705040A02060702" pitchFamily="82" charset="0"/>
            </a:endParaRPr>
          </a:p>
          <a:p>
            <a:r>
              <a:rPr lang="en-US" sz="1800" dirty="0">
                <a:solidFill>
                  <a:schemeClr val="tx1"/>
                </a:solidFill>
                <a:latin typeface="Algerian" panose="04020705040A02060702" pitchFamily="82" charset="0"/>
              </a:rPr>
              <a:t>UV-C energy passes through the cell walls of bacteria, viruses and bacterial spores &amp; it is absorbed by the DNA, RNA and proteins.</a:t>
            </a:r>
          </a:p>
          <a:p>
            <a:endParaRPr lang="en-US" sz="1800" dirty="0">
              <a:latin typeface="Algerian" panose="04020705040A02060702" pitchFamily="82" charset="0"/>
            </a:endParaRPr>
          </a:p>
          <a:p>
            <a:r>
              <a:rPr lang="en-US" sz="1800" dirty="0">
                <a:solidFill>
                  <a:schemeClr val="tx1"/>
                </a:solidFill>
                <a:latin typeface="Algerian" panose="04020705040A02060702" pitchFamily="82" charset="0"/>
              </a:rPr>
              <a:t>Once the DNA is fused, the organism can no longer replicate and is, therefore, no longer infectious. The technical term for this is "deactivation.</a:t>
            </a:r>
          </a:p>
          <a:p>
            <a:endParaRPr lang="en-US" sz="1800" dirty="0">
              <a:latin typeface="Algerian" panose="04020705040A02060702" pitchFamily="82" charset="0"/>
            </a:endParaRPr>
          </a:p>
          <a:p>
            <a:endParaRPr lang="en-IN" sz="1800" dirty="0">
              <a:latin typeface="Algerian" panose="04020705040A02060702" pitchFamily="82" charset="0"/>
            </a:endParaRPr>
          </a:p>
        </p:txBody>
      </p:sp>
    </p:spTree>
    <p:extLst>
      <p:ext uri="{BB962C8B-B14F-4D97-AF65-F5344CB8AC3E}">
        <p14:creationId xmlns:p14="http://schemas.microsoft.com/office/powerpoint/2010/main" val="3924524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E497C-328B-4DB0-9774-E5D47104A869}"/>
              </a:ext>
            </a:extLst>
          </p:cNvPr>
          <p:cNvSpPr>
            <a:spLocks noGrp="1"/>
          </p:cNvSpPr>
          <p:nvPr>
            <p:ph type="title"/>
          </p:nvPr>
        </p:nvSpPr>
        <p:spPr>
          <a:xfrm>
            <a:off x="609600" y="812955"/>
            <a:ext cx="10972800" cy="787246"/>
          </a:xfrm>
        </p:spPr>
        <p:txBody>
          <a:bodyPr/>
          <a:lstStyle/>
          <a:p>
            <a:pPr algn="l"/>
            <a:r>
              <a:rPr lang="en-IN" sz="2800" b="1"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8E51D8B1-FAAC-402E-95AB-CD98E103C462}"/>
              </a:ext>
            </a:extLst>
          </p:cNvPr>
          <p:cNvSpPr>
            <a:spLocks noGrp="1"/>
          </p:cNvSpPr>
          <p:nvPr>
            <p:ph idx="1"/>
          </p:nvPr>
        </p:nvSpPr>
        <p:spPr/>
        <p:txBody>
          <a:bodyPr/>
          <a:lstStyle/>
          <a:p>
            <a:pPr marL="342900" lvl="0" indent="-342900">
              <a:lnSpc>
                <a:spcPct val="107000"/>
              </a:lnSpc>
              <a:spcAft>
                <a:spcPts val="800"/>
              </a:spcAft>
              <a:buFont typeface="Symbol" panose="05050102010706020507" pitchFamily="18" charset="2"/>
              <a:buChar char=""/>
            </a:pPr>
            <a:endParaRPr lang="en-US" sz="1800" dirty="0">
              <a:effectLst/>
              <a:latin typeface="Algerian" panose="04020705040A02060702" pitchFamily="82"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Algerian" panose="04020705040A02060702" pitchFamily="82" charset="0"/>
                <a:cs typeface="Times New Roman" panose="02020603050405020304" pitchFamily="18" charset="0"/>
              </a:rPr>
              <a:t>Dry Sterilization Without Water or Chemicals</a:t>
            </a:r>
          </a:p>
          <a:p>
            <a:pPr marL="342900" lvl="0" indent="-342900">
              <a:lnSpc>
                <a:spcPct val="107000"/>
              </a:lnSpc>
              <a:spcAft>
                <a:spcPts val="800"/>
              </a:spcAft>
              <a:buFont typeface="Symbol" panose="05050102010706020507" pitchFamily="18" charset="2"/>
              <a:buChar char=""/>
            </a:pPr>
            <a:endParaRPr lang="en-US" sz="1800" dirty="0">
              <a:effectLst/>
              <a:latin typeface="Algerian" panose="04020705040A02060702" pitchFamily="82"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Algerian" panose="04020705040A02060702" pitchFamily="82" charset="0"/>
                <a:cs typeface="Times New Roman" panose="02020603050405020304" pitchFamily="18" charset="0"/>
              </a:rPr>
              <a:t>360 Degree Sterilization</a:t>
            </a:r>
          </a:p>
          <a:p>
            <a:pPr marL="342900" lvl="0" indent="-342900">
              <a:lnSpc>
                <a:spcPct val="107000"/>
              </a:lnSpc>
              <a:spcAft>
                <a:spcPts val="800"/>
              </a:spcAft>
              <a:buFont typeface="Symbol" panose="05050102010706020507" pitchFamily="18" charset="2"/>
              <a:buChar char=""/>
            </a:pPr>
            <a:endParaRPr lang="en-US" sz="1800" dirty="0">
              <a:effectLst/>
              <a:latin typeface="Algerian" panose="04020705040A02060702" pitchFamily="82"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Algerian" panose="04020705040A02060702" pitchFamily="82" charset="0"/>
                <a:cs typeface="Times New Roman" panose="02020603050405020304" pitchFamily="18" charset="0"/>
              </a:rPr>
              <a:t>Proven for Bacteria and Virus Deactivation</a:t>
            </a:r>
          </a:p>
          <a:p>
            <a:pPr marL="342900" lvl="0" indent="-342900">
              <a:lnSpc>
                <a:spcPct val="107000"/>
              </a:lnSpc>
              <a:spcAft>
                <a:spcPts val="800"/>
              </a:spcAft>
              <a:buFont typeface="Symbol" panose="05050102010706020507" pitchFamily="18" charset="2"/>
              <a:buChar char=""/>
            </a:pPr>
            <a:endParaRPr lang="en-US" sz="1800" dirty="0">
              <a:effectLst/>
              <a:latin typeface="Algerian" panose="04020705040A02060702" pitchFamily="82"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Algerian" panose="04020705040A02060702" pitchFamily="82" charset="0"/>
                <a:cs typeface="Times New Roman" panose="02020603050405020304" pitchFamily="18" charset="0"/>
              </a:rPr>
              <a:t>Adjustable Sterilization Time</a:t>
            </a:r>
          </a:p>
          <a:p>
            <a:endParaRPr lang="en-IN" sz="1800" dirty="0">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1282878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E497C-328B-4DB0-9774-E5D47104A869}"/>
              </a:ext>
            </a:extLst>
          </p:cNvPr>
          <p:cNvSpPr>
            <a:spLocks noGrp="1"/>
          </p:cNvSpPr>
          <p:nvPr>
            <p:ph type="title"/>
          </p:nvPr>
        </p:nvSpPr>
        <p:spPr>
          <a:xfrm>
            <a:off x="609600" y="731836"/>
            <a:ext cx="10972800" cy="787246"/>
          </a:xfrm>
        </p:spPr>
        <p:txBody>
          <a:bodyPr/>
          <a:lstStyle/>
          <a:p>
            <a:pPr algn="l"/>
            <a:r>
              <a:rPr lang="en-IN" sz="2800"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8E51D8B1-FAAC-402E-95AB-CD98E103C462}"/>
              </a:ext>
            </a:extLst>
          </p:cNvPr>
          <p:cNvSpPr>
            <a:spLocks noGrp="1"/>
          </p:cNvSpPr>
          <p:nvPr>
            <p:ph idx="1"/>
          </p:nvPr>
        </p:nvSpPr>
        <p:spPr/>
        <p:txBody>
          <a:bodyPr/>
          <a:lstStyle/>
          <a:p>
            <a:pPr algn="l"/>
            <a:r>
              <a:rPr lang="en-US" sz="1800" i="0" dirty="0">
                <a:effectLst/>
                <a:latin typeface="Algerian" panose="04020705040A02060702" pitchFamily="82" charset="0"/>
              </a:rPr>
              <a:t>Ultra Violet radiation, Chlorination, washing with soap and heating are some methods of sterilizing. Ultra Violet light is the best sterilizing and disinfectant agent, used for domestic as well as clinical purpose. Food packets, books, stationery, medical equipments, toys, electronic gadgets like mobile phones, laptops, wrist watches, etc.. can be sterilized with UV radiation whereas other methods of sterilization cannot be used. UV light does not release any waste and is eco-friendly, if used in a controlled manner. UV radiation is a range of electromagnetic waves with shorter wavelength (high frequency and energy). The wavelength from 100-280 nm known as UV-C is the best disinfectant used for purifying water, air, sterilizing vegetables and surgical equipments. Research has shown that UV-C wavelength can kill harmful fungi, protozoa, bacteria and viruses like SARS-CoV-2 Virus. The article describes the construction of a low cost UV-C Sterilizer Box where UV radiation is taking place in a closed environment. Safety features are also incorporated to prevent humans from UV light exposure. So we design automatic.</a:t>
            </a:r>
          </a:p>
          <a:p>
            <a:pPr marL="0" indent="0">
              <a:buNone/>
            </a:pPr>
            <a:br>
              <a:rPr lang="en-US" sz="1800" dirty="0">
                <a:latin typeface="Algerian" panose="04020705040A02060702" pitchFamily="82" charset="0"/>
              </a:rPr>
            </a:br>
            <a:endParaRPr lang="en-IN" sz="1800" dirty="0">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3875912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E5C1A80-E2A6-45D3-8714-90004034229A}"/>
              </a:ext>
            </a:extLst>
          </p:cNvPr>
          <p:cNvSpPr>
            <a:spLocks noGrp="1"/>
          </p:cNvSpPr>
          <p:nvPr>
            <p:ph type="title"/>
          </p:nvPr>
        </p:nvSpPr>
        <p:spPr>
          <a:xfrm>
            <a:off x="455606" y="817152"/>
            <a:ext cx="10972800" cy="707886"/>
          </a:xfrm>
        </p:spPr>
        <p:txBody>
          <a:bodyPr/>
          <a:lstStyle/>
          <a:p>
            <a:pPr algn="l"/>
            <a:r>
              <a:rPr lang="en-IN" sz="2800" b="1" dirty="0">
                <a:latin typeface="Times New Roman" panose="02020603050405020304" pitchFamily="18" charset="0"/>
                <a:cs typeface="Times New Roman" panose="02020603050405020304" pitchFamily="18" charset="0"/>
              </a:rPr>
              <a:t>REFERENCE</a:t>
            </a:r>
          </a:p>
        </p:txBody>
      </p:sp>
      <p:sp>
        <p:nvSpPr>
          <p:cNvPr id="6" name="TextBox 5">
            <a:extLst>
              <a:ext uri="{FF2B5EF4-FFF2-40B4-BE49-F238E27FC236}">
                <a16:creationId xmlns:a16="http://schemas.microsoft.com/office/drawing/2014/main" id="{138D78BA-27AE-404C-8F00-4A56C8FC706D}"/>
              </a:ext>
            </a:extLst>
          </p:cNvPr>
          <p:cNvSpPr txBox="1"/>
          <p:nvPr/>
        </p:nvSpPr>
        <p:spPr>
          <a:xfrm>
            <a:off x="934065" y="1935289"/>
            <a:ext cx="10363200" cy="1631216"/>
          </a:xfrm>
          <a:prstGeom prst="rect">
            <a:avLst/>
          </a:prstGeom>
          <a:noFill/>
        </p:spPr>
        <p:txBody>
          <a:bodyPr wrap="square" rtlCol="0">
            <a:spAutoFit/>
          </a:bodyPr>
          <a:lstStyle/>
          <a:p>
            <a:pPr marL="342900" indent="-342900">
              <a:buFont typeface="Wingdings" panose="05000000000000000000" pitchFamily="2" charset="2"/>
              <a:buChar char="q"/>
            </a:pPr>
            <a:r>
              <a:rPr lang="en-IN" sz="2000" dirty="0">
                <a:hlinkClick r:id="rId2"/>
              </a:rPr>
              <a:t>https://www.ncbi.nlm.nih.gov/pmc/articles/PMC7571309/</a:t>
            </a:r>
            <a:endParaRPr lang="en-IN" sz="2000" dirty="0"/>
          </a:p>
          <a:p>
            <a:pPr marL="342900" indent="-342900">
              <a:buFont typeface="Wingdings" panose="05000000000000000000" pitchFamily="2" charset="2"/>
              <a:buChar char="q"/>
            </a:pPr>
            <a:endParaRPr lang="en-IN" sz="2000" dirty="0">
              <a:latin typeface="+mj-lt"/>
            </a:endParaRPr>
          </a:p>
          <a:p>
            <a:pPr marL="342900" indent="-342900">
              <a:buFont typeface="Wingdings" panose="05000000000000000000" pitchFamily="2" charset="2"/>
              <a:buChar char="q"/>
            </a:pPr>
            <a:endParaRPr lang="en-IN" sz="2000" dirty="0">
              <a:latin typeface="+mj-lt"/>
            </a:endParaRPr>
          </a:p>
          <a:p>
            <a:pPr marL="342900" indent="-342900">
              <a:buFont typeface="Wingdings" panose="05000000000000000000" pitchFamily="2" charset="2"/>
              <a:buChar char="q"/>
            </a:pPr>
            <a:r>
              <a:rPr lang="en-IN" sz="2000" dirty="0">
                <a:hlinkClick r:id="rId3"/>
              </a:rPr>
              <a:t>https://www.cdc.gov/infectioncontrol/guidelines/disinfection/disinfection-methods/miscellaneous.html</a:t>
            </a:r>
            <a:endParaRPr lang="en-IN" sz="2000" dirty="0">
              <a:latin typeface="+mj-lt"/>
            </a:endParaRPr>
          </a:p>
        </p:txBody>
      </p:sp>
    </p:spTree>
    <p:extLst>
      <p:ext uri="{BB962C8B-B14F-4D97-AF65-F5344CB8AC3E}">
        <p14:creationId xmlns:p14="http://schemas.microsoft.com/office/powerpoint/2010/main" val="226599074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EC8551-CN-UNIT 1-R.Priyadrashini">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EC8551-CN-UNIT 1-R.Priyadrashini.potx" id="{C49A7F88-8B1A-4821-B3C6-9F035C0D6D5F}" vid="{6CFBC0E9-7B75-42F9-B180-07F40FE1EF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EC8551-CN-UNIT 1-R.Priyadrashini</Template>
  <TotalTime>10203</TotalTime>
  <Words>554</Words>
  <Application>Microsoft Office PowerPoint</Application>
  <PresentationFormat>Widescreen</PresentationFormat>
  <Paragraphs>48</Paragraphs>
  <Slides>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Algerian</vt:lpstr>
      <vt:lpstr>Arial</vt:lpstr>
      <vt:lpstr>Arial Black</vt:lpstr>
      <vt:lpstr>Calibri</vt:lpstr>
      <vt:lpstr>Roboto Condensed</vt:lpstr>
      <vt:lpstr>Segoe UI</vt:lpstr>
      <vt:lpstr>Symbol</vt:lpstr>
      <vt:lpstr>Times New Roman</vt:lpstr>
      <vt:lpstr>Wingdings</vt:lpstr>
      <vt:lpstr>EC8551-CN-UNIT 1-R.Priyadrashini</vt:lpstr>
      <vt:lpstr>                    UV Lights and Lamps: Ultraviolet-C Radiation, Disinfection,       and Coronavirus </vt:lpstr>
      <vt:lpstr>PROBLEM STATEMENT OVERVIEW</vt:lpstr>
      <vt:lpstr>EXISTING WORK</vt:lpstr>
      <vt:lpstr>EXISTING WORK MODEL</vt:lpstr>
      <vt:lpstr>PROPOSED WORK</vt:lpstr>
      <vt:lpstr>ADVANTAGES</vt:lpstr>
      <vt:lpstr>OBJECTIVE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Introduction</dc:title>
  <dc:creator>Admin</dc:creator>
  <cp:lastModifiedBy>subash B</cp:lastModifiedBy>
  <cp:revision>235</cp:revision>
  <dcterms:created xsi:type="dcterms:W3CDTF">2020-06-05T06:46:23Z</dcterms:created>
  <dcterms:modified xsi:type="dcterms:W3CDTF">2022-09-17T10:06:46Z</dcterms:modified>
</cp:coreProperties>
</file>