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2BB5-75FD-F59E-CF2C-40E27B09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3487-2BCD-B36E-BDA4-CC8F774B3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37BE-9A0B-7768-88AC-1F7AEC19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2CE7-AC85-F445-3B9C-8C2064DB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D01A-882F-282E-338B-50ADDFE4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5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2A50-4560-4C22-16E1-22762779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8EB63-F1BD-3ED8-7728-0AB131EE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1FE3-24CC-5312-E0D5-9CCFE7D6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1FE9C-634E-BD57-4009-94364255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0618-2277-96F8-7D10-CAC03820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86A8-665A-6DAE-1FDC-1C351FE38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45242-0577-5165-3913-923819D2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0AF8-984C-5F4F-82CF-40EA256C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20C4-EDCF-506D-1A37-92F523D6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1F6F-AAA9-E35F-9377-DF24ED14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8D94-E8DC-393A-A029-F43FF7F6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CC4D-EF62-02F9-BAEA-85144FA5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8A47-BE10-EC92-02A2-B713885F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3906-C330-0501-C692-F9FF5B21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D8E6-E8A7-5555-3969-5A1C9D46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4419-5740-168F-69BA-DAE5F03D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00FE-28A3-03A4-3474-EE00CB63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2FC0-E64C-6063-D56E-50F66AB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A0D4-E33D-5159-2497-2C50248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5BC1-D9F9-11AC-52DB-FF4B40C3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E7EF-5603-3D67-2F39-FB0CC0A0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E12F-4BCF-F2EA-F85D-8007F604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F7118-3475-1931-A225-C900FEEE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5070-3BAC-689C-9733-2D5C5226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FB5F-9EF0-2E74-2FA1-BFF4757D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E60FC-8600-4D2D-6575-78990C71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F9C6-7E50-8E57-4AA0-D79941D0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B38A-9D3E-D550-E46C-82D1C03A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1A01-D2EB-B3B0-D24E-91457830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E51E1-7463-9A26-8B32-ABD683D5E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F486-67AA-C0ED-C12E-C7663E992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F9AB0-141A-D7AB-96EF-165EB9C6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F063-1D8D-B94C-A90F-F36D1956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ADB20-7280-21AA-D991-57EF05CE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1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9692-AD32-9D04-E080-0CA773AF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3CAB8-C873-659A-4A32-35D49E8A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1A992-4F3A-5992-3753-D28FCBAC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EB6A7-3CB7-F2FF-AAEB-A995D22B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1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3E6F2-6AA3-9926-A5BB-ED966F8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E5A47-BC42-CC48-F1E5-33A7838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8D2E-D87B-E158-2743-0467320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320B-7B32-8EF6-3AAA-4365042D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A995-1540-8A23-5D2F-4A125E44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0488E-03CC-4653-937C-650A33B9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1CE6-93DF-B39E-1EFF-1EFC2075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A748-D99E-9083-2DA4-3429BFD8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B7A74-92A2-519B-26BE-46B1AEA8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CEB0-6138-8299-8C4E-9B0ADE34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D86EB-C02A-EC6E-5529-C38360896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25644-1923-C1E9-2004-A0CF5B0F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F828E-B21B-9C8B-A234-CDAC12D6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5644-87D5-49A4-9306-D8BFDF2E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FEEA1-28C5-8436-3974-C5CBB4BE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76FF0-7E2E-9AE0-F725-314649F0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D379-7F2D-6E12-F21A-47E2A7AB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70A3-6266-7AC1-9E33-75BB20071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9D0D9-1428-4D30-85CB-15992E13EC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C8F5-78CE-9A2D-5E84-F995B650F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DEF1-ACEF-A7BA-EA04-98D3DCA6E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1F80-797F-4D50-979C-8EE07573A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1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F835-EF21-3ED7-66E0-7DD990189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16950-6CBB-E281-FB96-43CB0C533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B7CCC-A3FF-B64F-67B6-9465856E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0045-DD61-F8BE-154E-1AA08D61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9207F-2EB1-C00A-3A17-E3E618576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969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 Kumar</dc:creator>
  <cp:lastModifiedBy>Aruna Kumar</cp:lastModifiedBy>
  <cp:revision>1</cp:revision>
  <dcterms:created xsi:type="dcterms:W3CDTF">2022-11-18T13:07:15Z</dcterms:created>
  <dcterms:modified xsi:type="dcterms:W3CDTF">2022-11-18T13:10:05Z</dcterms:modified>
</cp:coreProperties>
</file>