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540328"/>
            <a:ext cx="9144000" cy="1510146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322542"/>
            <a:ext cx="6901543" cy="2714786"/>
          </a:xfrm>
        </p:spPr>
        <p:txBody>
          <a:bodyPr>
            <a:noAutofit/>
          </a:bodyPr>
          <a:lstStyle/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:PNT2022TMID30006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Er.Perumal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Manimekalai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:Electronics and Communication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T.Anjana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J.Hafsa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Azmi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S.Vinuja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A,Salma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823353"/>
              </p:ext>
            </p:extLst>
          </p:nvPr>
        </p:nvGraphicFramePr>
        <p:xfrm>
          <a:off x="386549" y="251475"/>
          <a:ext cx="11418902" cy="639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31580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10262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65575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342796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31056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CLOUD SOLUTION FOR EFFECTIVE NUTRTION INTERVENTION IN MANAGEMENT OF LIFE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dirty="0"/>
                        <a:t> The process once done would invite more and more queries for </a:t>
                      </a:r>
                      <a:r>
                        <a:rPr lang="en-US" sz="1600" dirty="0" err="1"/>
                        <a:t>personalised</a:t>
                      </a:r>
                      <a:r>
                        <a:rPr lang="en-US" sz="1600" dirty="0"/>
                        <a:t> nutrition support rather than depending on the set menu plans as in the case of current online approaches.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Web Based Tool, Cloud Based System, Electronic And Medical Dietetic Record, Nutrition Support.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Suggest diet plans as per available raw materials. Calorie counter for selected food item Alternative dish with required calories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DIETRY NUTRTION CLOUD PLATFORM TECHNOLOGY BASED ON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nutritional structure of diet is the quantity of various nutrients in the diet and their proportion in the diet.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Cloud Platform Technology, Big Data, Machine Learning, Disease Prediction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Offers multiple options available as per the Nutritional assessment Options of capturing data from counseling session for future references Counseling for disease oriented diet plans like Ketogenic diet etc.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077975"/>
              </p:ext>
            </p:extLst>
          </p:nvPr>
        </p:nvGraphicFramePr>
        <p:xfrm>
          <a:off x="651164" y="95670"/>
          <a:ext cx="10745402" cy="6698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929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575493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33245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86690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579800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33245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80609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7765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 MEDICAL RECORD RELATED BABY NUTRITION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system uses Cloud Computing (CC) technology for quick calculation of the classification of the nutritional status of infants during postpartum.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computing,indexes,monitoring,visualization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see the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nutrtion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,record of a baby whenever its needed.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30411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CLOUD AND BIG DATA SYSTEMS FOR HEALTHY FOOD AMND INFORMATION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important role for healthy data management and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applicationscloud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computing may be applicable in the field of Food and Nutrition.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Computing, Mobile Computing, Health Sciences, Food Science, Nutrition, Bio-Sciences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Gear-up and modernization of Food and Nutrition Systems may also positively possible with the initiation of advanced research for the creation of a sustainable development.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270915"/>
              </p:ext>
            </p:extLst>
          </p:nvPr>
        </p:nvGraphicFramePr>
        <p:xfrm>
          <a:off x="623455" y="333530"/>
          <a:ext cx="10945090" cy="620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73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199383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608903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924005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77338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34287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48636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CLOUD BASED SYSTEM RECOGNIZING NUTRITION AND FRESHNESS OF FOOD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well as mobile-based applications have become ubiquitous in numerous aspects of people's lives over the past few years. Harnessing the capability of this trend for healthcare purposes has become a focal point for researchers and industry, in specific designing applications that can be utilized by patients as a major aspect of their wellness, prevention, or treatment process. 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segmentation,medical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processing,mobile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image,day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meals,calories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count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491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STUDENT</cp:lastModifiedBy>
  <cp:revision>5</cp:revision>
  <dcterms:created xsi:type="dcterms:W3CDTF">2022-09-10T08:59:08Z</dcterms:created>
  <dcterms:modified xsi:type="dcterms:W3CDTF">2022-09-17T10:20:53Z</dcterms:modified>
</cp:coreProperties>
</file>