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720D-472C-423B-8E60-4CDFEDF56A4C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2CC1-E7F3-48BB-8362-34A6A7D71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subTitle" idx="1"/>
          </p:nvPr>
        </p:nvSpPr>
        <p:spPr>
          <a:xfrm>
            <a:off x="2214546" y="2357430"/>
            <a:ext cx="5072098" cy="321471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Members: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dirty="0" err="1" smtClean="0">
                <a:solidFill>
                  <a:schemeClr val="tx1"/>
                </a:solidFill>
              </a:rPr>
              <a:t>Mahalakshmi.R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Mathumitha.A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Priyanka.M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Roshan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raji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Sriram.U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214546" y="357166"/>
            <a:ext cx="6243654" cy="1214446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b="1" dirty="0" smtClean="0"/>
              <a:t>PARISUTHAM </a:t>
            </a:r>
            <a:r>
              <a:rPr lang="en-US" sz="2000" b="1" dirty="0" smtClean="0"/>
              <a:t>INSTITUTE OF TECHNOLOGY AND SCIENCE ,THANJAVUR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LITERATURE SURVEY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7" name="Picture 16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2844" y="357166"/>
            <a:ext cx="2071702" cy="1947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58" y="1047515"/>
          <a:ext cx="8429685" cy="581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895"/>
                <a:gridCol w="1540486"/>
                <a:gridCol w="953635"/>
                <a:gridCol w="1320417"/>
                <a:gridCol w="1173704"/>
                <a:gridCol w="1540486"/>
                <a:gridCol w="1247062"/>
              </a:tblGrid>
              <a:tr h="2828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r>
                        <a:rPr lang="en-US" baseline="0" dirty="0" smtClean="0"/>
                        <a:t> 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DEMERITS</a:t>
                      </a:r>
                      <a:endParaRPr lang="en-US" dirty="0"/>
                    </a:p>
                  </a:txBody>
                  <a:tcPr/>
                </a:tc>
              </a:tr>
              <a:tr h="2152885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Damage mapping using U-Net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network.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Yanbing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Bai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Eric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Schunichi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Koshimura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semantic segmentation, Microsoft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congnitive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 toolkit. </a:t>
                      </a:r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AI can use the seismic data to analyze the magnitude and pattern earthquake.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CNN Large training data needed, don’t encode the position and orientation of  object.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37664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Natural disaster intensity analysis and classification based on multispectral  images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Muhammad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Aamir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Tariq,Irfan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Ahmad,Azam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Adam.</a:t>
                      </a:r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Artificial intelligence-deep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learning,deep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convolution neural network.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model is tested on 4428 natural images and performance is calculated and  expressed as different statistical values: sensitivity (SE), 97.54%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High cost and precision may change while calculating the intensity. </a:t>
                      </a:r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357166"/>
          <a:ext cx="8429684" cy="578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807"/>
                <a:gridCol w="1676211"/>
                <a:gridCol w="814094"/>
                <a:gridCol w="1179168"/>
                <a:gridCol w="1143008"/>
                <a:gridCol w="1449763"/>
                <a:gridCol w="1550633"/>
              </a:tblGrid>
              <a:tr h="19165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Natural Disaster Application on Big Data and Machine Learning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1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Rania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rizki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Arinta,Andi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Wahju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Machine Learning and Big Data 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Big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 in the evacuation process to plan accordingly during the time of disaster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Traditional storage can cost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money to store big data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563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Natural disaster Monitoring with Wireless Sensor Networks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Dan </a:t>
                      </a:r>
                      <a:r>
                        <a:rPr lang="en-SG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Chen,Zhixin</a:t>
                      </a: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SG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Liu,Lizhe</a:t>
                      </a: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SG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Wang,Minggang</a:t>
                      </a: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SG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Dou,Jingying</a:t>
                      </a: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SG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Chen,Hui</a:t>
                      </a: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Wireless Sensor Network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Low cost, scalability, flexibility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</a:t>
                      </a:r>
                      <a:r>
                        <a:rPr lang="en-SG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wireless in nature, it is prone to hacking by hackers.</a:t>
                      </a:r>
                      <a:r>
                        <a:rPr lang="en-SG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38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Artificial Intelligence For Disaster Risk Reduction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Monique </a:t>
                      </a:r>
                      <a:r>
                        <a:rPr lang="en-SG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Kuglitsch</a:t>
                      </a: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 </a:t>
                      </a:r>
                      <a:r>
                        <a:rPr lang="en-SG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ArifAlbayrak</a:t>
                      </a: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Aquino,  </a:t>
                      </a:r>
                      <a:r>
                        <a:rPr lang="en-SG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Raúl</a:t>
                      </a:r>
                      <a:r>
                        <a:rPr lang="en-SG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Allison Craddock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AI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Deep learning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It saves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lives and money and future group our development  gain.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a disaster, you face the danger of death or physical injury. You may also lose your home, possessions, and community.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256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             PARISUTHAM INSTITUTE OF TECHNOLOGY AND SCIENCE ,THANJAVUR LITERATURE SURVEY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19</cp:revision>
  <dcterms:created xsi:type="dcterms:W3CDTF">2022-09-16T01:14:17Z</dcterms:created>
  <dcterms:modified xsi:type="dcterms:W3CDTF">2022-09-16T17:11:04Z</dcterms:modified>
</cp:coreProperties>
</file>