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CBB0-5AD9-6F4A-B432-BDC195B0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22CA3-C493-504E-8D77-12069014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8DAC-7204-034F-B3C4-E728F07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1834-0D4D-B547-BE28-56F972C8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663D-640C-8049-8D99-DFA8C3FD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F18-3053-024B-9812-634CD07D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A32E2-4181-CE4D-87A0-0BEC8DDC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40A-8E64-6043-9E7E-967D6507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1C8C-CD9A-1348-B201-70DC8BE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3524-8DDB-E041-A9A7-F368CBBC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BE269-D140-A14B-80DE-797F42DB6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665A-C1CC-6142-A359-E94312358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F650-076F-224B-B74D-BDFE0164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ADFE-C3DB-7142-9DEC-DB2CE38B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9FF-8CE5-A740-AB96-B9ABE1F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8442-443E-704E-9B46-8A76C7A6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5ACB-3C49-E444-927F-AE583BAD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A337-43C7-8848-B93F-205659BF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4520-867E-444E-AF03-972BD3DC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A310-8398-9E46-9316-386ACC7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244-DFB4-BE4B-B0D9-A5007652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4D58-2B38-484F-A7CD-D162ABC7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D5EE-8A38-0845-B2DE-42465083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BAEE-28BA-8F45-9675-E6A45350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8036-5DC0-FB49-96E9-BA98A776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6117-B6BF-E540-A312-CA111BE7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34D0-AEEF-DB46-8331-ABF729C8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CB068-4151-E049-8B42-272476B8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2CDE-0089-8348-96ED-CFE67DED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2A8E-A979-754F-A984-7CC7F7EB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F31E-0FBC-A645-AFAF-F0EF59B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8884-B7CA-814D-A0F5-2F587DE2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7D08-F83C-EE4E-9FCE-89D55AB9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475E-87C6-B846-B258-E0D433EE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D6DA9-6DCA-134C-B57D-CA8F1B875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789E1-3636-0F43-8B32-55799D761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552C0-A306-D547-A029-0EDBE0A9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15B6-6B40-E84B-8E61-A0CADA5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1F7D8-FC39-6B47-9440-713BBB7B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376-96EB-484B-B06D-D1FC89CC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1006-5A64-0843-A42F-DC19C2F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334F-C1A8-3844-AA7A-E797B2C8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C783B-A2EC-5A47-B6C6-5B1916D0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9D307-88F1-544F-9DA1-C3278345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77E26-5A78-A148-8423-DAC59D53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E1933-FC36-684D-A7D6-DE99403B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7EFC-7E65-B64B-BE3C-21D5150C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41F-ECCC-674B-A5EC-B4C07A22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3B86-37F6-924C-841B-BDB8B5A5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9EDD4-0DD1-7948-8418-A13E5B1C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FC436-F33A-FC40-9799-16120C7A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5E50-7EFA-CA48-8D96-5AC81410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1F05-C663-794C-994E-00FD6957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DB882-F16F-8643-B812-70213405F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702A-ED7B-7E4F-98AA-BFE567BF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C292F-C3BD-DD4A-BEB7-7A780766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1FFF-D682-F04F-BCF2-A2B1CD5C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6471-2006-1341-BAB0-97B3362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95428-B023-CB4D-843D-BE32D1F5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794C-1479-0E46-A0D9-AE6F99D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9712-BDA8-D443-A7CB-37ACA903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179F-7756-114B-8266-8C68037D08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EAA8-01F7-9A49-81CC-5A7E81D4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C9C3-AC93-014F-9B61-E2D67D47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8B0D-2166-B647-978B-D9869B47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44B-CC8E-6C49-93B5-6F0B0141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51496"/>
          </a:xfrm>
        </p:spPr>
        <p:txBody>
          <a:bodyPr>
            <a:normAutofit/>
          </a:bodyPr>
          <a:lstStyle/>
          <a:p>
            <a:r>
              <a:rPr lang="en-US" b="1"/>
              <a:t>FERTILIZER</a:t>
            </a:r>
            <a:r>
              <a:rPr lang="en-US"/>
              <a:t> </a:t>
            </a:r>
            <a:r>
              <a:rPr lang="en-US" b="1"/>
              <a:t>RECOMMENDATION</a:t>
            </a:r>
            <a:r>
              <a:rPr lang="en-US"/>
              <a:t> </a:t>
            </a:r>
            <a:r>
              <a:rPr lang="en-US" b="1"/>
              <a:t>SYSTEM</a:t>
            </a:r>
            <a:r>
              <a:rPr lang="en-US"/>
              <a:t>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b="1"/>
              <a:t>DISEASE</a:t>
            </a:r>
            <a:r>
              <a:rPr lang="en-US"/>
              <a:t> </a:t>
            </a:r>
            <a:r>
              <a:rPr lang="en-US" b="1"/>
              <a:t>PREDICTION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8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A6181CE-9A4A-F749-A8EA-A0A730592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90" y="145143"/>
            <a:ext cx="7281333" cy="6543524"/>
          </a:xfrm>
        </p:spPr>
      </p:pic>
    </p:spTree>
    <p:extLst>
      <p:ext uri="{BB962C8B-B14F-4D97-AF65-F5344CB8AC3E}">
        <p14:creationId xmlns:p14="http://schemas.microsoft.com/office/powerpoint/2010/main" val="320557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FERTILIZER RECOMMENDATION SYSTEM FOR DISEASE PREDICTION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FERTILIZER RECOMMENDATION SYSTEM FOR DISEASE PREDICTION </dc:title>
  <dc:creator>916374616711</dc:creator>
  <cp:lastModifiedBy>916374616711</cp:lastModifiedBy>
  <cp:revision>1</cp:revision>
  <dcterms:created xsi:type="dcterms:W3CDTF">2022-09-18T07:17:28Z</dcterms:created>
  <dcterms:modified xsi:type="dcterms:W3CDTF">2022-09-18T07:21:07Z</dcterms:modified>
</cp:coreProperties>
</file>