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04" y="4572"/>
            <a:ext cx="83281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28d92bc-9b84-4451-8ec6-ff422e750048/Untitled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822" y="4572"/>
            <a:ext cx="5134356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2022-09-15T06:35:57Z</dcterms:created>
  <dcterms:modified xsi:type="dcterms:W3CDTF">2022-09-15T06:35:57Z</dcterms:modified>
</cp:coreProperties>
</file>