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4BD1-3F0E-4673-8547-E10D8EB4F9FD}" type="datetimeFigureOut">
              <a:rPr lang="en-US" smtClean="0"/>
              <a:pPr/>
              <a:t>9/23/2022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672B-61B5-4B21-95B1-6EF1C8D8F27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</a:rPr>
              <a:t>ASSIGNMENT-2</a:t>
            </a:r>
            <a:endParaRPr lang="en-IN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Kaveri M</a:t>
            </a:r>
          </a:p>
          <a:p>
            <a:r>
              <a:rPr lang="en-IN" sz="3600" dirty="0" smtClean="0">
                <a:solidFill>
                  <a:srgbClr val="FF0000"/>
                </a:solidFill>
              </a:rPr>
              <a:t>            950819106027</a:t>
            </a:r>
          </a:p>
          <a:p>
            <a:r>
              <a:rPr lang="en-IN" sz="3600" dirty="0" smtClean="0">
                <a:solidFill>
                  <a:srgbClr val="FF0000"/>
                </a:solidFill>
              </a:rPr>
              <a:t>                GCE-TIRUNELVELI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-2222" r="65926" b="50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7408" b="67773"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745" t="2930" r="46193" b="65820"/>
          <a:stretch>
            <a:fillRect/>
          </a:stretch>
        </p:blipFill>
        <p:spPr bwMode="auto">
          <a:xfrm>
            <a:off x="0" y="214290"/>
            <a:ext cx="914400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079" t="5859" r="37408"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392" t="5859" r="45644" b="6250"/>
          <a:stretch>
            <a:fillRect/>
          </a:stretch>
        </p:blipFill>
        <p:spPr bwMode="auto">
          <a:xfrm>
            <a:off x="-285784" y="0"/>
            <a:ext cx="94297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5946" t="5859" r="42703" b="47265"/>
          <a:stretch>
            <a:fillRect/>
          </a:stretch>
        </p:blipFill>
        <p:spPr bwMode="auto">
          <a:xfrm>
            <a:off x="0" y="0"/>
            <a:ext cx="9144000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ASSIGNMENT-2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</cp:revision>
  <dcterms:created xsi:type="dcterms:W3CDTF">2022-09-23T14:05:49Z</dcterms:created>
  <dcterms:modified xsi:type="dcterms:W3CDTF">2022-09-23T15:41:11Z</dcterms:modified>
</cp:coreProperties>
</file>