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1EF0-850C-407C-8E10-BBD09141A97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18C-7DC4-47A1-A49F-10438AE2C3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5300" b="1" dirty="0" smtClean="0">
                <a:solidFill>
                  <a:srgbClr val="FF0000"/>
                </a:solidFill>
              </a:rPr>
              <a:t>Smart </a:t>
            </a:r>
            <a:r>
              <a:rPr lang="en-IN" sz="5300" b="1" dirty="0">
                <a:solidFill>
                  <a:srgbClr val="FF0000"/>
                </a:solidFill>
              </a:rPr>
              <a:t>Waste Management System for Metropolitan Cities </a:t>
            </a:r>
            <a:r>
              <a:rPr lang="en-IN" sz="5300" b="1" dirty="0" smtClean="0"/>
              <a:t/>
            </a:r>
            <a:br>
              <a:rPr lang="en-IN" sz="5300" b="1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PNT2022TMID33826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>
                <a:solidFill>
                  <a:srgbClr val="00B050"/>
                </a:solidFill>
              </a:rPr>
              <a:t>SPRINT-III</a:t>
            </a:r>
            <a:br>
              <a:rPr lang="en-IN" b="1" dirty="0" smtClean="0">
                <a:solidFill>
                  <a:srgbClr val="00B050"/>
                </a:solidFill>
              </a:rPr>
            </a:br>
            <a:r>
              <a:rPr lang="en-IN" b="1" dirty="0">
                <a:solidFill>
                  <a:srgbClr val="00B050"/>
                </a:solidFill>
              </a:rPr>
              <a:t/>
            </a:r>
            <a:br>
              <a:rPr lang="en-IN" b="1" dirty="0">
                <a:solidFill>
                  <a:srgbClr val="00B050"/>
                </a:solidFill>
              </a:rPr>
            </a:br>
            <a:r>
              <a:rPr lang="en-IN" b="1" dirty="0" smtClean="0">
                <a:solidFill>
                  <a:srgbClr val="00B050"/>
                </a:solidFill>
              </a:rPr>
              <a:t>MIT APP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357298"/>
            <a:ext cx="8786874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82" y="500042"/>
            <a:ext cx="613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BACK END OF GARBAGE INFO PAGE LINKED TO WEB PAGE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82" y="428604"/>
            <a:ext cx="6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SCREEN 1- FRONT END OF DEVELOPEMENT OF OPEN SCREEN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715404" cy="4500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82" y="857232"/>
            <a:ext cx="52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END DEVELOPMENT OF OPEN SCREEN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642918"/>
            <a:ext cx="51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END DEVELOPMENT OF LOG IN PAGE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8429684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428604"/>
            <a:ext cx="43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END DEVELOPMENT OF LOGIN PAGE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28736"/>
            <a:ext cx="857256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428604"/>
            <a:ext cx="41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END OF GARBAGE DELAILS PAGE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857256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642918"/>
            <a:ext cx="56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BACKEND DEVELOPMENT OF GARBAGE DETAILS PAGE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8643998" cy="4856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642918"/>
            <a:ext cx="622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END OF GARBAGE INFO PAGE LINKED TO WEB PAGE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00174"/>
            <a:ext cx="8429684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500042"/>
            <a:ext cx="584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</a:t>
            </a:r>
            <a:r>
              <a:rPr lang="en-IN" dirty="0" smtClean="0"/>
              <a:t> END OF GARBAGE INFO PAGE LINKED TO WEB PAGE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Smart Waste Management System for Metropolitan Cities    PNT2022TMID33826   SPRINT-III  MIT APP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Smart Waste Management System for Metropolitan Cities    PNT2022TMID33826   SPRINT-III  MIT APP </dc:title>
  <dc:creator>lenovo</dc:creator>
  <cp:lastModifiedBy>lenovo</cp:lastModifiedBy>
  <cp:revision>2</cp:revision>
  <dcterms:created xsi:type="dcterms:W3CDTF">2022-11-16T13:48:32Z</dcterms:created>
  <dcterms:modified xsi:type="dcterms:W3CDTF">2022-11-16T14:46:07Z</dcterms:modified>
</cp:coreProperties>
</file>