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BEA7-0105-6E13-B386-0C7D9F811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92614-C7D4-9AF3-A6A3-C77253C4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04D2-D558-8EF9-FF53-ED498B1D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DA9B-BD08-2F87-C306-F70F1922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87A0-9F34-719C-7979-AFFD539C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BFA3-13CB-0EDE-D99E-2872B4F9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AE320-A5EE-BDF0-E895-A52E7298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7482-BB3A-47F5-29CE-181E2C3E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6BCE-BD1C-3E72-AEA8-59519FC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0213-DECF-CD69-E027-52389F7E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329E9-6D31-E5B9-461D-032FE7EBE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BAA6A-4195-4A4F-582F-92B666D93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8AD0-457A-AABD-FB55-358D8F7A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C3AD-4400-5260-4E8D-DC394889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EAFB-5124-93CE-4EE3-23EDDD03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F2D2-E84B-EEE8-4152-1EF5DFC6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2A57-80E9-5026-DB30-F5AED702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815B-6786-4023-9A40-4DC97075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582E-A0F4-D488-4955-937F8DD7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32B8-D49A-6F83-93F0-B03F888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E100-8DB0-D7D2-8F69-A196FC84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E7BE-EA9B-6E28-8DA7-547296B0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E48B-02CA-7B71-A7C3-1CB4EB5B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B37C-DC56-84A9-E6B7-FA27BAA9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1F4C-EA1C-56FF-19D1-190E67C0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D54-5B34-8E30-1AF0-53ABF953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DF0F-B668-B51E-1FDD-1236A9352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BB903-F4D1-0498-F7D6-65138F96B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ED90-61F6-3CE1-9BBA-5F41C08C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E59D-568C-1803-A99E-411707F9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6C44-24D1-CA4C-73A2-1593638E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37DA-8F8E-F673-B418-78837A1C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26C4B-2A29-374C-61B5-F9B0DCEB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0723B-40B4-65C9-8EE2-560A5EBE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0C19-0283-35DA-1AD4-F00B766EE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AD7C5-7652-149B-944D-96C41CC0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7F4A5-1457-5364-B6E2-203A1460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2AE6F-D87B-3F84-7D84-FDC9790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A4FC8-4AEB-73DF-8775-6AE104D9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EDBF-E127-88DD-B5F3-6D906064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FFB1-6E30-0177-813E-83BD565D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83269-130B-170E-5412-9761ED23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1176-1F07-6ECE-34D6-A0BB18C7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BAB8E-9FC3-7CCC-FDCD-FD4D26E8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F26D1-E44C-A899-75E0-686D1588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84D6A-1502-3E51-2507-78083FC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7FB7-9A46-E7DD-7AFD-8C3D5E1B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9B64-1B71-A8BD-B172-1E716940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6BA1-463D-A4E1-E8D0-821857D1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17437-5941-C587-38B7-5D47F9E5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2585B-C003-852B-441C-2D5D5722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0B2F-A62B-3E1E-2FFE-B41F3A22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1275-D144-9A1F-5F74-C171807F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42A58-1AE9-5F47-0077-220B6793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230B-C6A5-165E-89B6-D706C4CF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5454-388D-6D53-8889-B51A794F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9992B-EFAF-538C-8E16-97CED326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2A9A-3F1E-21E7-9A3F-5FA5E0C2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E5ACC-E08C-EE54-D446-6404D989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58E1-E6BE-5046-6134-A45042CF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9CA4-B05D-52D0-97D3-FF6C581A1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E789-6696-5869-2FB8-0E157C8B1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13F7-31ED-2822-5784-68D3A6D1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EADE-1080-4BBC-87B6-AF6655E8B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83" y="308758"/>
            <a:ext cx="11673445" cy="65492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BCFDC-5D82-0745-C72E-08A42A41C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7291448"/>
            <a:ext cx="9144000" cy="5462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4C73-8396-EE7F-11ED-C7E3E12F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57" y="2257661"/>
            <a:ext cx="12192000" cy="67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</dc:creator>
  <cp:lastModifiedBy>Bavadharani A</cp:lastModifiedBy>
  <cp:revision>3</cp:revision>
  <dcterms:created xsi:type="dcterms:W3CDTF">2022-09-23T11:28:56Z</dcterms:created>
  <dcterms:modified xsi:type="dcterms:W3CDTF">2022-09-23T15:26:16Z</dcterms:modified>
</cp:coreProperties>
</file>