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1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73E-F5B8-49D7-8149-E9E26120B26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D54-4CF5-4A79-B15F-10DA3F81A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73E-F5B8-49D7-8149-E9E26120B26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D54-4CF5-4A79-B15F-10DA3F81A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73E-F5B8-49D7-8149-E9E26120B26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D54-4CF5-4A79-B15F-10DA3F81A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73E-F5B8-49D7-8149-E9E26120B26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D54-4CF5-4A79-B15F-10DA3F81A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73E-F5B8-49D7-8149-E9E26120B26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D54-4CF5-4A79-B15F-10DA3F81A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73E-F5B8-49D7-8149-E9E26120B26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D54-4CF5-4A79-B15F-10DA3F81A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73E-F5B8-49D7-8149-E9E26120B26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D54-4CF5-4A79-B15F-10DA3F81A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73E-F5B8-49D7-8149-E9E26120B26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D54-4CF5-4A79-B15F-10DA3F81A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73E-F5B8-49D7-8149-E9E26120B26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D54-4CF5-4A79-B15F-10DA3F81A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73E-F5B8-49D7-8149-E9E26120B26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D54-4CF5-4A79-B15F-10DA3F81A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73E-F5B8-49D7-8149-E9E26120B26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FD54-4CF5-4A79-B15F-10DA3F81A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E73E-F5B8-49D7-8149-E9E26120B26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4FD54-4CF5-4A79-B15F-10DA3F81AC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83851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2844" y="207167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Ultrasonic sensor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435769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GPS module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43240" y="242886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MCU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</cp:revision>
  <dcterms:created xsi:type="dcterms:W3CDTF">2022-10-07T04:18:25Z</dcterms:created>
  <dcterms:modified xsi:type="dcterms:W3CDTF">2022-10-07T04:26:25Z</dcterms:modified>
</cp:coreProperties>
</file>