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200" y="4572"/>
            <a:ext cx="553160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b5a24c8e-b6b5-4fee-b4a0-224a50bce359/Untitled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2022-09-18T16:43:04Z</dcterms:created>
  <dcterms:modified xsi:type="dcterms:W3CDTF">2022-09-18T16:43:04Z</dcterms:modified>
</cp:coreProperties>
</file>