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EB37212-8F27-4EB9-BB89-36485C2C44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80FE13D-984C-4DCA-8633-FAEEBD0D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9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212-8F27-4EB9-BB89-36485C2C44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13D-984C-4DCA-8633-FAEEBD0D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7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212-8F27-4EB9-BB89-36485C2C44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13D-984C-4DCA-8633-FAEEBD0D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8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212-8F27-4EB9-BB89-36485C2C44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13D-984C-4DCA-8633-FAEEBD0D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8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212-8F27-4EB9-BB89-36485C2C44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13D-984C-4DCA-8633-FAEEBD0D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3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212-8F27-4EB9-BB89-36485C2C44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13D-984C-4DCA-8633-FAEEBD0D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212-8F27-4EB9-BB89-36485C2C44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13D-984C-4DCA-8633-FAEEBD0D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5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212-8F27-4EB9-BB89-36485C2C44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13D-984C-4DCA-8633-FAEEBD0D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9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212-8F27-4EB9-BB89-36485C2C44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E13D-984C-4DCA-8633-FAEEBD0D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9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7212-8F27-4EB9-BB89-36485C2C44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80FE13D-984C-4DCA-8633-FAEEBD0D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8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EB37212-8F27-4EB9-BB89-36485C2C44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80FE13D-984C-4DCA-8633-FAEEBD0D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39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EB37212-8F27-4EB9-BB89-36485C2C44D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80FE13D-984C-4DCA-8633-FAEEBD0D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2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800E5B-9A08-4C69-A842-0B70CDF134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5"/>
          <a:stretch/>
        </p:blipFill>
        <p:spPr>
          <a:xfrm>
            <a:off x="1" y="106017"/>
            <a:ext cx="8229600" cy="62020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53D31A-1D09-47A5-A1ED-4773F3E50B85}"/>
              </a:ext>
            </a:extLst>
          </p:cNvPr>
          <p:cNvSpPr txBox="1"/>
          <p:nvPr/>
        </p:nvSpPr>
        <p:spPr>
          <a:xfrm>
            <a:off x="9700591" y="301873"/>
            <a:ext cx="2252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Precision and Smart Farming.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Management Zones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4AA81-953D-4353-9156-5E85F747E308}"/>
              </a:ext>
            </a:extLst>
          </p:cNvPr>
          <p:cNvSpPr txBox="1"/>
          <p:nvPr/>
        </p:nvSpPr>
        <p:spPr>
          <a:xfrm>
            <a:off x="9700591" y="1731249"/>
            <a:ext cx="225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Remote Sensing.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Proximal Sensing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EE171-2F6E-495A-A9A0-C17575D309C9}"/>
              </a:ext>
            </a:extLst>
          </p:cNvPr>
          <p:cNvSpPr txBox="1"/>
          <p:nvPr/>
        </p:nvSpPr>
        <p:spPr>
          <a:xfrm>
            <a:off x="9700591" y="2714966"/>
            <a:ext cx="2252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Big data.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Internet of things mapping.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6A166-7626-4990-A19E-77C7CC56336A}"/>
              </a:ext>
            </a:extLst>
          </p:cNvPr>
          <p:cNvSpPr txBox="1"/>
          <p:nvPr/>
        </p:nvSpPr>
        <p:spPr>
          <a:xfrm>
            <a:off x="9700591" y="4096390"/>
            <a:ext cx="2252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Decision Supporting system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A75A7-652E-42F5-BF62-F5C5B4B734B4}"/>
              </a:ext>
            </a:extLst>
          </p:cNvPr>
          <p:cNvSpPr txBox="1"/>
          <p:nvPr/>
        </p:nvSpPr>
        <p:spPr>
          <a:xfrm>
            <a:off x="9700591" y="5334172"/>
            <a:ext cx="225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Variable Rate application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A38137-330B-4FC1-8316-00EEF7CBE9FB}"/>
              </a:ext>
            </a:extLst>
          </p:cNvPr>
          <p:cNvSpPr/>
          <p:nvPr/>
        </p:nvSpPr>
        <p:spPr>
          <a:xfrm>
            <a:off x="8408507" y="339336"/>
            <a:ext cx="993912" cy="768626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380697-A1CB-4E95-A557-CCA80A754F3C}"/>
              </a:ext>
            </a:extLst>
          </p:cNvPr>
          <p:cNvSpPr/>
          <p:nvPr/>
        </p:nvSpPr>
        <p:spPr>
          <a:xfrm>
            <a:off x="8382006" y="2730420"/>
            <a:ext cx="993912" cy="768626"/>
          </a:xfrm>
          <a:prstGeom prst="ellipse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4F2012-B8DE-4689-905A-606F052FB572}"/>
              </a:ext>
            </a:extLst>
          </p:cNvPr>
          <p:cNvSpPr/>
          <p:nvPr/>
        </p:nvSpPr>
        <p:spPr>
          <a:xfrm>
            <a:off x="8408507" y="3942259"/>
            <a:ext cx="993912" cy="768626"/>
          </a:xfrm>
          <a:prstGeom prst="ellipse">
            <a:avLst/>
          </a:prstGeom>
          <a:solidFill>
            <a:srgbClr val="0070C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DF2844-4BEF-4045-8F08-E7C8B70A2E31}"/>
              </a:ext>
            </a:extLst>
          </p:cNvPr>
          <p:cNvSpPr/>
          <p:nvPr/>
        </p:nvSpPr>
        <p:spPr>
          <a:xfrm>
            <a:off x="8355499" y="1608954"/>
            <a:ext cx="993912" cy="768626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5EAFCA-5AAC-4650-88BE-F8459CABF7B4}"/>
              </a:ext>
            </a:extLst>
          </p:cNvPr>
          <p:cNvSpPr/>
          <p:nvPr/>
        </p:nvSpPr>
        <p:spPr>
          <a:xfrm>
            <a:off x="8378453" y="5165293"/>
            <a:ext cx="993912" cy="768626"/>
          </a:xfrm>
          <a:prstGeom prst="ellipse">
            <a:avLst/>
          </a:prstGeom>
          <a:solidFill>
            <a:srgbClr val="7030A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0B27B3-4D2E-46C3-B30B-642864B26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430" y="2842231"/>
            <a:ext cx="679160" cy="537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220344-BD59-4139-8277-3AEECEC6B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507" y="1714970"/>
            <a:ext cx="933804" cy="4532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3FB71C-6447-4967-A58D-9D6F82B3CB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812" y="427197"/>
            <a:ext cx="746314" cy="5032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58D0BC-27FD-4AA0-8B88-EA044A0199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868" y="5167350"/>
            <a:ext cx="775250" cy="7752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2D71BF4-F2E2-4C56-949D-A43EC4D3BD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800" y="4061269"/>
            <a:ext cx="672337" cy="5974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0B40B7B-3872-4785-8B53-229B1077F65F}"/>
              </a:ext>
            </a:extLst>
          </p:cNvPr>
          <p:cNvSpPr txBox="1"/>
          <p:nvPr/>
        </p:nvSpPr>
        <p:spPr>
          <a:xfrm>
            <a:off x="140200" y="301873"/>
            <a:ext cx="61423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B0F0"/>
                </a:solidFill>
              </a:rPr>
              <a:t>CUSTOMER JOURNEY MAP</a:t>
            </a:r>
          </a:p>
        </p:txBody>
      </p:sp>
    </p:spTree>
    <p:extLst>
      <p:ext uri="{BB962C8B-B14F-4D97-AF65-F5344CB8AC3E}">
        <p14:creationId xmlns:p14="http://schemas.microsoft.com/office/powerpoint/2010/main" val="305393806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9</TotalTime>
  <Words>31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 Light</vt:lpstr>
      <vt:lpstr>Wingdings</vt:lpstr>
      <vt:lpstr>Metropolitan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PMCTECH</dc:creator>
  <cp:lastModifiedBy>PMCTECH</cp:lastModifiedBy>
  <cp:revision>5</cp:revision>
  <dcterms:created xsi:type="dcterms:W3CDTF">2022-10-08T06:49:01Z</dcterms:created>
  <dcterms:modified xsi:type="dcterms:W3CDTF">2022-10-08T08:32:46Z</dcterms:modified>
</cp:coreProperties>
</file>