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9:58:1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8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7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2D22-1235-4018-8008-158E93E888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761F-8611-4C96-BA18-B0CCF821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8175A0-8374-419B-8F8F-C0EC5842C489}"/>
              </a:ext>
            </a:extLst>
          </p:cNvPr>
          <p:cNvSpPr/>
          <p:nvPr/>
        </p:nvSpPr>
        <p:spPr>
          <a:xfrm>
            <a:off x="4366591" y="2865784"/>
            <a:ext cx="1895061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</a:t>
            </a:r>
            <a:b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FARMING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4848AC-90C1-4D3C-91E6-1C553A7AC457}"/>
              </a:ext>
            </a:extLst>
          </p:cNvPr>
          <p:cNvSpPr/>
          <p:nvPr/>
        </p:nvSpPr>
        <p:spPr>
          <a:xfrm>
            <a:off x="7262191" y="1646584"/>
            <a:ext cx="2183288" cy="1143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Software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4616D4-2EF6-437F-BEEC-B5DEC9709B12}"/>
              </a:ext>
            </a:extLst>
          </p:cNvPr>
          <p:cNvSpPr/>
          <p:nvPr/>
        </p:nvSpPr>
        <p:spPr>
          <a:xfrm>
            <a:off x="7311886" y="3357770"/>
            <a:ext cx="2133597" cy="1143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Communication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System –</a:t>
            </a:r>
            <a:r>
              <a:rPr lang="en-US" dirty="0" err="1">
                <a:solidFill>
                  <a:srgbClr val="00B050"/>
                </a:solidFill>
              </a:rPr>
              <a:t>e.g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Cellualar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F496B-0BDE-4555-A29E-59506CE83B4A}"/>
              </a:ext>
            </a:extLst>
          </p:cNvPr>
          <p:cNvSpPr/>
          <p:nvPr/>
        </p:nvSpPr>
        <p:spPr>
          <a:xfrm>
            <a:off x="4366591" y="737154"/>
            <a:ext cx="2037508" cy="111815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Sensing Technologies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7DAD7B-E143-457D-B6FC-9238B369596F}"/>
              </a:ext>
            </a:extLst>
          </p:cNvPr>
          <p:cNvSpPr/>
          <p:nvPr/>
        </p:nvSpPr>
        <p:spPr>
          <a:xfrm>
            <a:off x="4366591" y="4734338"/>
            <a:ext cx="2037517" cy="1076979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Telematics positioning Technology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A85E87-B1DE-4C94-8C24-9E8C00EE6C97}"/>
              </a:ext>
            </a:extLst>
          </p:cNvPr>
          <p:cNvSpPr/>
          <p:nvPr/>
        </p:nvSpPr>
        <p:spPr>
          <a:xfrm>
            <a:off x="1328545" y="1855306"/>
            <a:ext cx="2037507" cy="9607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Data Analytics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soulition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C15023-EED1-4659-9DA6-D160A5783D47}"/>
              </a:ext>
            </a:extLst>
          </p:cNvPr>
          <p:cNvSpPr/>
          <p:nvPr/>
        </p:nvSpPr>
        <p:spPr>
          <a:xfrm>
            <a:off x="1388181" y="3564835"/>
            <a:ext cx="2037506" cy="100716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Hardware And Software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60DAA-26EF-44FE-AEAA-7E5A14AD15DE}"/>
              </a:ext>
            </a:extLst>
          </p:cNvPr>
          <p:cNvCxnSpPr/>
          <p:nvPr/>
        </p:nvCxnSpPr>
        <p:spPr>
          <a:xfrm flipV="1">
            <a:off x="5247861" y="1967947"/>
            <a:ext cx="0" cy="6824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541DC-9A1D-4E7A-B54F-556256D1B17F}"/>
              </a:ext>
            </a:extLst>
          </p:cNvPr>
          <p:cNvCxnSpPr>
            <a:cxnSpLocks/>
          </p:cNvCxnSpPr>
          <p:nvPr/>
        </p:nvCxnSpPr>
        <p:spPr>
          <a:xfrm flipV="1">
            <a:off x="6294781" y="2451654"/>
            <a:ext cx="665923" cy="543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97E1A5-BECD-4EDA-BBC3-4BCAAC53B3F2}"/>
              </a:ext>
            </a:extLst>
          </p:cNvPr>
          <p:cNvCxnSpPr>
            <a:cxnSpLocks/>
          </p:cNvCxnSpPr>
          <p:nvPr/>
        </p:nvCxnSpPr>
        <p:spPr>
          <a:xfrm>
            <a:off x="6404114" y="3564835"/>
            <a:ext cx="665923" cy="3975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98F2D-BBB7-4B3F-94C3-7BC057E088A3}"/>
              </a:ext>
            </a:extLst>
          </p:cNvPr>
          <p:cNvCxnSpPr/>
          <p:nvPr/>
        </p:nvCxnSpPr>
        <p:spPr>
          <a:xfrm>
            <a:off x="5247861" y="3935896"/>
            <a:ext cx="0" cy="6427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8E7024-AAF6-4895-BD7C-EE0B62E6CAB5}"/>
              </a:ext>
            </a:extLst>
          </p:cNvPr>
          <p:cNvCxnSpPr/>
          <p:nvPr/>
        </p:nvCxnSpPr>
        <p:spPr>
          <a:xfrm flipH="1" flipV="1">
            <a:off x="3780182" y="2517914"/>
            <a:ext cx="708991" cy="384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986D58-D4EA-4A90-B4E5-089C511D8ABF}"/>
              </a:ext>
            </a:extLst>
          </p:cNvPr>
          <p:cNvCxnSpPr>
            <a:cxnSpLocks/>
          </p:cNvCxnSpPr>
          <p:nvPr/>
        </p:nvCxnSpPr>
        <p:spPr>
          <a:xfrm flipH="1">
            <a:off x="3750365" y="3564835"/>
            <a:ext cx="768627" cy="4306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986B26-9852-4D00-B44C-BF28914D2D46}"/>
                  </a:ext>
                </a:extLst>
              </p14:cNvPr>
              <p14:cNvContentPartPr/>
              <p14:nvPr/>
            </p14:nvContentPartPr>
            <p14:xfrm>
              <a:off x="4664781" y="104668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986B26-9852-4D00-B44C-BF28914D2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5781" y="10376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3ABA-0423-4934-9C20-3F59C334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3338"/>
            <a:ext cx="10353761" cy="1392583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70511-4FD4-4DE9-9BB8-7F9E0351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0"/>
            <a:ext cx="8694058" cy="6851457"/>
          </a:xfrm>
        </p:spPr>
      </p:pic>
    </p:spTree>
    <p:extLst>
      <p:ext uri="{BB962C8B-B14F-4D97-AF65-F5344CB8AC3E}">
        <p14:creationId xmlns:p14="http://schemas.microsoft.com/office/powerpoint/2010/main" val="4062886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PMCTECH</dc:creator>
  <cp:lastModifiedBy>PMCTECH</cp:lastModifiedBy>
  <cp:revision>3</cp:revision>
  <dcterms:created xsi:type="dcterms:W3CDTF">2022-09-28T09:58:32Z</dcterms:created>
  <dcterms:modified xsi:type="dcterms:W3CDTF">2022-10-01T05:51:09Z</dcterms:modified>
</cp:coreProperties>
</file>