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B8A7B4-253E-43D9-86BB-26E0A7ABA14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565B286-C21A-4FBD-B4B1-0AD9A4C6F8BD}">
      <dgm:prSet phldrT="[Text]"/>
      <dgm:spPr>
        <a:blipFill rotWithShape="0">
          <a:blip xmlns:r="http://schemas.openxmlformats.org/officeDocument/2006/relationships" r:embed="rId1"/>
          <a:srcRect/>
          <a:stretch>
            <a:fillRect t="-22000" b="-22000"/>
          </a:stretch>
        </a:blipFill>
      </dgm:spPr>
      <dgm:t>
        <a:bodyPr/>
        <a:lstStyle/>
        <a:p>
          <a:r>
            <a:rPr lang="en-US" dirty="0"/>
            <a:t>1</a:t>
          </a:r>
          <a:endParaRPr lang="en-IN" dirty="0"/>
        </a:p>
      </dgm:t>
    </dgm:pt>
    <dgm:pt modelId="{D8277A84-6711-468C-B83A-47C8D8833655}" type="parTrans" cxnId="{D560DB7A-0FA5-4EED-9D5C-3F6BE66A8579}">
      <dgm:prSet/>
      <dgm:spPr/>
      <dgm:t>
        <a:bodyPr/>
        <a:lstStyle/>
        <a:p>
          <a:endParaRPr lang="en-IN"/>
        </a:p>
      </dgm:t>
    </dgm:pt>
    <dgm:pt modelId="{330D1141-029D-4451-8247-DAAA565EA4E5}" type="sibTrans" cxnId="{D560DB7A-0FA5-4EED-9D5C-3F6BE66A8579}">
      <dgm:prSet/>
      <dgm:spPr/>
      <dgm:t>
        <a:bodyPr/>
        <a:lstStyle/>
        <a:p>
          <a:endParaRPr lang="en-IN"/>
        </a:p>
      </dgm:t>
    </dgm:pt>
    <dgm:pt modelId="{A7E2CD10-CAB7-4C23-AECA-1D3DE7B3409E}">
      <dgm:prSet phldrT="[Text]"/>
      <dgm:spPr/>
      <dgm:t>
        <a:bodyPr/>
        <a:lstStyle/>
        <a:p>
          <a:r>
            <a:rPr lang="en-US" b="1" dirty="0">
              <a:latin typeface="Bell MT" panose="02020503060305020303" pitchFamily="18" charset="0"/>
            </a:rPr>
            <a:t>USER REGISTRATION</a:t>
          </a:r>
          <a:endParaRPr lang="en-IN" b="1" dirty="0">
            <a:latin typeface="Bell MT" panose="02020503060305020303" pitchFamily="18" charset="0"/>
          </a:endParaRPr>
        </a:p>
      </dgm:t>
    </dgm:pt>
    <dgm:pt modelId="{FBAD71D3-D14A-4465-BB58-8D9D2333B657}" type="parTrans" cxnId="{C0E41655-3FC4-4A1E-B065-79DBE6F995B9}">
      <dgm:prSet/>
      <dgm:spPr/>
      <dgm:t>
        <a:bodyPr/>
        <a:lstStyle/>
        <a:p>
          <a:endParaRPr lang="en-IN"/>
        </a:p>
      </dgm:t>
    </dgm:pt>
    <dgm:pt modelId="{8340695D-2630-49C2-99C6-2084DEDC20D8}" type="sibTrans" cxnId="{C0E41655-3FC4-4A1E-B065-79DBE6F995B9}">
      <dgm:prSet/>
      <dgm:spPr/>
      <dgm:t>
        <a:bodyPr/>
        <a:lstStyle/>
        <a:p>
          <a:endParaRPr lang="en-IN"/>
        </a:p>
      </dgm:t>
    </dgm:pt>
    <dgm:pt modelId="{598DFEB9-C980-4EF9-BDCB-2D1AF3285FF2}">
      <dgm:prSet phldrT="[Text]"/>
      <dgm:spPr/>
      <dgm:t>
        <a:bodyPr/>
        <a:lstStyle/>
        <a:p>
          <a:r>
            <a:rPr lang="en-US" dirty="0"/>
            <a:t>User who use web phishing detection apps and company people through feedback portal. </a:t>
          </a:r>
          <a:endParaRPr lang="en-IN" dirty="0"/>
        </a:p>
      </dgm:t>
    </dgm:pt>
    <dgm:pt modelId="{4AC868EC-7D2C-419F-AF1D-6E28E904EC92}" type="parTrans" cxnId="{A977EDBE-7D2D-4667-A075-C1E35F9D9E46}">
      <dgm:prSet/>
      <dgm:spPr/>
      <dgm:t>
        <a:bodyPr/>
        <a:lstStyle/>
        <a:p>
          <a:endParaRPr lang="en-IN"/>
        </a:p>
      </dgm:t>
    </dgm:pt>
    <dgm:pt modelId="{296AED1E-71ED-4C56-A765-A87AB6F1E1B0}" type="sibTrans" cxnId="{A977EDBE-7D2D-4667-A075-C1E35F9D9E46}">
      <dgm:prSet/>
      <dgm:spPr/>
      <dgm:t>
        <a:bodyPr/>
        <a:lstStyle/>
        <a:p>
          <a:endParaRPr lang="en-IN"/>
        </a:p>
      </dgm:t>
    </dgm:pt>
    <dgm:pt modelId="{B1FADEB7-6C66-4B09-A7DA-BF289C861C3E}">
      <dgm:prSet phldrT="[Text]"/>
      <dgm:spPr/>
      <dgm:t>
        <a:bodyPr/>
        <a:lstStyle/>
        <a:p>
          <a:r>
            <a:rPr lang="en-US" dirty="0"/>
            <a:t>2</a:t>
          </a:r>
          <a:endParaRPr lang="en-IN" dirty="0"/>
        </a:p>
      </dgm:t>
    </dgm:pt>
    <dgm:pt modelId="{4D6261F5-0583-469D-84CC-F137649FFE41}" type="parTrans" cxnId="{96DB2814-7CB0-41FA-902C-065E9E450B3C}">
      <dgm:prSet/>
      <dgm:spPr/>
      <dgm:t>
        <a:bodyPr/>
        <a:lstStyle/>
        <a:p>
          <a:endParaRPr lang="en-IN"/>
        </a:p>
      </dgm:t>
    </dgm:pt>
    <dgm:pt modelId="{DA046DE3-964B-45CF-954D-EF589F154B42}" type="sibTrans" cxnId="{96DB2814-7CB0-41FA-902C-065E9E450B3C}">
      <dgm:prSet/>
      <dgm:spPr/>
      <dgm:t>
        <a:bodyPr/>
        <a:lstStyle/>
        <a:p>
          <a:endParaRPr lang="en-IN"/>
        </a:p>
      </dgm:t>
    </dgm:pt>
    <dgm:pt modelId="{5586E1E3-6F17-409C-B5C8-E7187ECE5A5C}">
      <dgm:prSet phldrT="[Text]" custT="1"/>
      <dgm:spPr/>
      <dgm:t>
        <a:bodyPr/>
        <a:lstStyle/>
        <a:p>
          <a:r>
            <a:rPr lang="en-US" sz="2000" b="1" dirty="0">
              <a:latin typeface="Bell MT" panose="02020503060305020303" pitchFamily="18" charset="0"/>
            </a:rPr>
            <a:t>USING THE APP TO DETECT PHISHING WEBSITES.</a:t>
          </a:r>
          <a:endParaRPr lang="en-IN" sz="2400" b="1" dirty="0">
            <a:latin typeface="Bell MT" panose="02020503060305020303" pitchFamily="18" charset="0"/>
          </a:endParaRPr>
        </a:p>
      </dgm:t>
    </dgm:pt>
    <dgm:pt modelId="{84F001F5-7C95-436D-8DAB-297CCA0399CD}" type="parTrans" cxnId="{178624CC-D8F1-4836-A489-7D2F10043522}">
      <dgm:prSet/>
      <dgm:spPr/>
      <dgm:t>
        <a:bodyPr/>
        <a:lstStyle/>
        <a:p>
          <a:endParaRPr lang="en-IN"/>
        </a:p>
      </dgm:t>
    </dgm:pt>
    <dgm:pt modelId="{F9BE64F1-374B-4EC2-B3D1-A96664417B6F}" type="sibTrans" cxnId="{178624CC-D8F1-4836-A489-7D2F10043522}">
      <dgm:prSet/>
      <dgm:spPr/>
      <dgm:t>
        <a:bodyPr/>
        <a:lstStyle/>
        <a:p>
          <a:endParaRPr lang="en-IN"/>
        </a:p>
      </dgm:t>
    </dgm:pt>
    <dgm:pt modelId="{59F25545-C7D0-4B9E-8589-3B653272D47A}">
      <dgm:prSet phldrT="[Text]"/>
      <dgm:spPr/>
      <dgm:t>
        <a:bodyPr/>
        <a:lstStyle/>
        <a:p>
          <a:r>
            <a:rPr lang="en-US" dirty="0"/>
            <a:t>3</a:t>
          </a:r>
          <a:endParaRPr lang="en-IN" dirty="0"/>
        </a:p>
      </dgm:t>
    </dgm:pt>
    <dgm:pt modelId="{07ABF094-3702-433E-9C8C-144DC296B0E3}" type="parTrans" cxnId="{062818FB-E687-4720-8658-E57B21731316}">
      <dgm:prSet/>
      <dgm:spPr/>
      <dgm:t>
        <a:bodyPr/>
        <a:lstStyle/>
        <a:p>
          <a:endParaRPr lang="en-IN"/>
        </a:p>
      </dgm:t>
    </dgm:pt>
    <dgm:pt modelId="{D3784C67-A154-478D-8C37-6E57FF152686}" type="sibTrans" cxnId="{062818FB-E687-4720-8658-E57B21731316}">
      <dgm:prSet/>
      <dgm:spPr/>
      <dgm:t>
        <a:bodyPr/>
        <a:lstStyle/>
        <a:p>
          <a:endParaRPr lang="en-IN"/>
        </a:p>
      </dgm:t>
    </dgm:pt>
    <dgm:pt modelId="{511343A8-590A-4C41-B456-B314F4ED8D77}">
      <dgm:prSet phldrT="[Text]" custT="1"/>
      <dgm:spPr/>
      <dgm:t>
        <a:bodyPr/>
        <a:lstStyle/>
        <a:p>
          <a:r>
            <a:rPr lang="en-US" sz="2000" b="1" dirty="0">
              <a:latin typeface="Bell MT" panose="02020503060305020303" pitchFamily="18" charset="0"/>
            </a:rPr>
            <a:t>PROVIODE  IMPORTANT  USER DETAILS  LIKE IDENTITY.</a:t>
          </a:r>
          <a:endParaRPr lang="en-IN" sz="2000" b="1" dirty="0">
            <a:latin typeface="Bell MT" panose="02020503060305020303" pitchFamily="18" charset="0"/>
          </a:endParaRPr>
        </a:p>
      </dgm:t>
    </dgm:pt>
    <dgm:pt modelId="{1FAEE015-5088-4E16-BE75-C6B186B97EC9}" type="parTrans" cxnId="{DAF955C9-9262-4F16-93BD-96DCD0D46A77}">
      <dgm:prSet/>
      <dgm:spPr/>
      <dgm:t>
        <a:bodyPr/>
        <a:lstStyle/>
        <a:p>
          <a:endParaRPr lang="en-IN"/>
        </a:p>
      </dgm:t>
    </dgm:pt>
    <dgm:pt modelId="{617F2B4E-C831-4A5F-ABCD-7069C99A40B0}" type="sibTrans" cxnId="{DAF955C9-9262-4F16-93BD-96DCD0D46A77}">
      <dgm:prSet/>
      <dgm:spPr/>
      <dgm:t>
        <a:bodyPr/>
        <a:lstStyle/>
        <a:p>
          <a:endParaRPr lang="en-IN"/>
        </a:p>
      </dgm:t>
    </dgm:pt>
    <dgm:pt modelId="{5A4FF904-90B4-46A9-B5EE-640361DD18E1}">
      <dgm:prSet phldrT="[Text]" custT="1"/>
      <dgm:spPr/>
      <dgm:t>
        <a:bodyPr/>
        <a:lstStyle/>
        <a:p>
          <a:r>
            <a:rPr lang="en-US" sz="1900" dirty="0"/>
            <a:t>The primary goal of user is to avoid web phishing using our app</a:t>
          </a:r>
          <a:endParaRPr lang="en-IN" sz="1900" dirty="0"/>
        </a:p>
      </dgm:t>
    </dgm:pt>
    <dgm:pt modelId="{2E7E69AD-198D-4D1C-8EB7-3328F7AC72B6}" type="parTrans" cxnId="{30C44986-4B6D-4AA7-A67F-B489F9284380}">
      <dgm:prSet/>
      <dgm:spPr/>
      <dgm:t>
        <a:bodyPr/>
        <a:lstStyle/>
        <a:p>
          <a:endParaRPr lang="en-IN"/>
        </a:p>
      </dgm:t>
    </dgm:pt>
    <dgm:pt modelId="{F900667F-9773-45C2-9022-3AB2C8C63DF2}" type="sibTrans" cxnId="{30C44986-4B6D-4AA7-A67F-B489F9284380}">
      <dgm:prSet/>
      <dgm:spPr/>
      <dgm:t>
        <a:bodyPr/>
        <a:lstStyle/>
        <a:p>
          <a:endParaRPr lang="en-IN"/>
        </a:p>
      </dgm:t>
    </dgm:pt>
    <dgm:pt modelId="{E85ECBBB-8042-4429-80D1-40902C00A473}">
      <dgm:prSet phldrT="[Text]" custT="1"/>
      <dgm:spPr/>
      <dgm:t>
        <a:bodyPr/>
        <a:lstStyle/>
        <a:p>
          <a:r>
            <a:rPr lang="en-US" sz="2000" dirty="0"/>
            <a:t>They interact with software and hardware components like laptop.</a:t>
          </a:r>
          <a:endParaRPr lang="en-IN" sz="2000" dirty="0">
            <a:latin typeface="Bell MT" panose="02020503060305020303" pitchFamily="18" charset="0"/>
          </a:endParaRPr>
        </a:p>
      </dgm:t>
    </dgm:pt>
    <dgm:pt modelId="{9799BCCA-0FAC-4CBE-A22E-EA4BE49EEA74}" type="parTrans" cxnId="{5D40CF24-3F5B-430C-AE9E-A22F6C4A3E7A}">
      <dgm:prSet/>
      <dgm:spPr/>
      <dgm:t>
        <a:bodyPr/>
        <a:lstStyle/>
        <a:p>
          <a:endParaRPr lang="en-IN"/>
        </a:p>
      </dgm:t>
    </dgm:pt>
    <dgm:pt modelId="{80C4FDD7-8B9C-4952-8394-D6EE440E4EEF}" type="sibTrans" cxnId="{5D40CF24-3F5B-430C-AE9E-A22F6C4A3E7A}">
      <dgm:prSet/>
      <dgm:spPr/>
      <dgm:t>
        <a:bodyPr/>
        <a:lstStyle/>
        <a:p>
          <a:endParaRPr lang="en-IN"/>
        </a:p>
      </dgm:t>
    </dgm:pt>
    <dgm:pt modelId="{D0329D69-2713-4851-9BB3-B66DDF22E8F4}" type="pres">
      <dgm:prSet presAssocID="{C5B8A7B4-253E-43D9-86BB-26E0A7ABA14D}" presName="linearFlow" presStyleCnt="0">
        <dgm:presLayoutVars>
          <dgm:dir/>
          <dgm:animLvl val="lvl"/>
          <dgm:resizeHandles val="exact"/>
        </dgm:presLayoutVars>
      </dgm:prSet>
      <dgm:spPr/>
    </dgm:pt>
    <dgm:pt modelId="{C403E01F-5B5C-43D1-BEA5-BFA29D104467}" type="pres">
      <dgm:prSet presAssocID="{8565B286-C21A-4FBD-B4B1-0AD9A4C6F8BD}" presName="composite" presStyleCnt="0"/>
      <dgm:spPr/>
    </dgm:pt>
    <dgm:pt modelId="{FE5E7313-84E4-433B-99A9-FCC3CF6A52B6}" type="pres">
      <dgm:prSet presAssocID="{8565B286-C21A-4FBD-B4B1-0AD9A4C6F8BD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8D8480A-4B29-4EDE-9123-CC0CFA491268}" type="pres">
      <dgm:prSet presAssocID="{8565B286-C21A-4FBD-B4B1-0AD9A4C6F8BD}" presName="descendantText" presStyleLbl="alignAcc1" presStyleIdx="0" presStyleCnt="3" custLinFactNeighborX="-138">
        <dgm:presLayoutVars>
          <dgm:bulletEnabled val="1"/>
        </dgm:presLayoutVars>
      </dgm:prSet>
      <dgm:spPr/>
    </dgm:pt>
    <dgm:pt modelId="{535F2B87-09D2-45C1-A996-26BD93C87F75}" type="pres">
      <dgm:prSet presAssocID="{330D1141-029D-4451-8247-DAAA565EA4E5}" presName="sp" presStyleCnt="0"/>
      <dgm:spPr/>
    </dgm:pt>
    <dgm:pt modelId="{E524ED07-BF4B-4546-A9E7-E697A2B6D899}" type="pres">
      <dgm:prSet presAssocID="{B1FADEB7-6C66-4B09-A7DA-BF289C861C3E}" presName="composite" presStyleCnt="0"/>
      <dgm:spPr/>
    </dgm:pt>
    <dgm:pt modelId="{67F3FE1A-FFCA-44CF-9D31-B8D0329011FC}" type="pres">
      <dgm:prSet presAssocID="{B1FADEB7-6C66-4B09-A7DA-BF289C861C3E}" presName="parentText" presStyleLbl="alignNode1" presStyleIdx="1" presStyleCnt="3" custLinFactNeighborX="3899" custLinFactNeighborY="6867">
        <dgm:presLayoutVars>
          <dgm:chMax val="1"/>
          <dgm:bulletEnabled val="1"/>
        </dgm:presLayoutVars>
      </dgm:prSet>
      <dgm:spPr/>
    </dgm:pt>
    <dgm:pt modelId="{B0CFABCB-275D-4299-A29D-84711428E646}" type="pres">
      <dgm:prSet presAssocID="{B1FADEB7-6C66-4B09-A7DA-BF289C861C3E}" presName="descendantText" presStyleLbl="alignAcc1" presStyleIdx="1" presStyleCnt="3">
        <dgm:presLayoutVars>
          <dgm:bulletEnabled val="1"/>
        </dgm:presLayoutVars>
      </dgm:prSet>
      <dgm:spPr/>
    </dgm:pt>
    <dgm:pt modelId="{0A80BB03-80F0-43E2-8803-A340871123DB}" type="pres">
      <dgm:prSet presAssocID="{DA046DE3-964B-45CF-954D-EF589F154B42}" presName="sp" presStyleCnt="0"/>
      <dgm:spPr/>
    </dgm:pt>
    <dgm:pt modelId="{1214A30F-23F1-48AD-A443-923A1686D5B1}" type="pres">
      <dgm:prSet presAssocID="{59F25545-C7D0-4B9E-8589-3B653272D47A}" presName="composite" presStyleCnt="0"/>
      <dgm:spPr/>
    </dgm:pt>
    <dgm:pt modelId="{47214A18-6F05-4EA6-B735-B96D840FB5F4}" type="pres">
      <dgm:prSet presAssocID="{59F25545-C7D0-4B9E-8589-3B653272D47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C02F90C-803D-4231-8017-B026CC9429FF}" type="pres">
      <dgm:prSet presAssocID="{59F25545-C7D0-4B9E-8589-3B653272D47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AD18011-CFC3-493B-9507-E136A49C4E9C}" type="presOf" srcId="{5A4FF904-90B4-46A9-B5EE-640361DD18E1}" destId="{9C02F90C-803D-4231-8017-B026CC9429FF}" srcOrd="0" destOrd="1" presId="urn:microsoft.com/office/officeart/2005/8/layout/chevron2"/>
    <dgm:cxn modelId="{96DB2814-7CB0-41FA-902C-065E9E450B3C}" srcId="{C5B8A7B4-253E-43D9-86BB-26E0A7ABA14D}" destId="{B1FADEB7-6C66-4B09-A7DA-BF289C861C3E}" srcOrd="1" destOrd="0" parTransId="{4D6261F5-0583-469D-84CC-F137649FFE41}" sibTransId="{DA046DE3-964B-45CF-954D-EF589F154B42}"/>
    <dgm:cxn modelId="{E9296519-8017-446D-B5FF-0D9D486E350E}" type="presOf" srcId="{E85ECBBB-8042-4429-80D1-40902C00A473}" destId="{B0CFABCB-275D-4299-A29D-84711428E646}" srcOrd="0" destOrd="1" presId="urn:microsoft.com/office/officeart/2005/8/layout/chevron2"/>
    <dgm:cxn modelId="{5D40CF24-3F5B-430C-AE9E-A22F6C4A3E7A}" srcId="{B1FADEB7-6C66-4B09-A7DA-BF289C861C3E}" destId="{E85ECBBB-8042-4429-80D1-40902C00A473}" srcOrd="1" destOrd="0" parTransId="{9799BCCA-0FAC-4CBE-A22E-EA4BE49EEA74}" sibTransId="{80C4FDD7-8B9C-4952-8394-D6EE440E4EEF}"/>
    <dgm:cxn modelId="{3FB22736-7352-4EA0-AF2F-CED8A59DCC89}" type="presOf" srcId="{59F25545-C7D0-4B9E-8589-3B653272D47A}" destId="{47214A18-6F05-4EA6-B735-B96D840FB5F4}" srcOrd="0" destOrd="0" presId="urn:microsoft.com/office/officeart/2005/8/layout/chevron2"/>
    <dgm:cxn modelId="{7ECEA36A-0B36-47A2-94FA-54E91990B76F}" type="presOf" srcId="{A7E2CD10-CAB7-4C23-AECA-1D3DE7B3409E}" destId="{28D8480A-4B29-4EDE-9123-CC0CFA491268}" srcOrd="0" destOrd="0" presId="urn:microsoft.com/office/officeart/2005/8/layout/chevron2"/>
    <dgm:cxn modelId="{619B0C6D-95D1-46CC-99AB-BED806474047}" type="presOf" srcId="{511343A8-590A-4C41-B456-B314F4ED8D77}" destId="{9C02F90C-803D-4231-8017-B026CC9429FF}" srcOrd="0" destOrd="0" presId="urn:microsoft.com/office/officeart/2005/8/layout/chevron2"/>
    <dgm:cxn modelId="{591E864E-9B2F-423F-B731-0736CFF66B6A}" type="presOf" srcId="{8565B286-C21A-4FBD-B4B1-0AD9A4C6F8BD}" destId="{FE5E7313-84E4-433B-99A9-FCC3CF6A52B6}" srcOrd="0" destOrd="0" presId="urn:microsoft.com/office/officeart/2005/8/layout/chevron2"/>
    <dgm:cxn modelId="{C0E41655-3FC4-4A1E-B065-79DBE6F995B9}" srcId="{8565B286-C21A-4FBD-B4B1-0AD9A4C6F8BD}" destId="{A7E2CD10-CAB7-4C23-AECA-1D3DE7B3409E}" srcOrd="0" destOrd="0" parTransId="{FBAD71D3-D14A-4465-BB58-8D9D2333B657}" sibTransId="{8340695D-2630-49C2-99C6-2084DEDC20D8}"/>
    <dgm:cxn modelId="{D560DB7A-0FA5-4EED-9D5C-3F6BE66A8579}" srcId="{C5B8A7B4-253E-43D9-86BB-26E0A7ABA14D}" destId="{8565B286-C21A-4FBD-B4B1-0AD9A4C6F8BD}" srcOrd="0" destOrd="0" parTransId="{D8277A84-6711-468C-B83A-47C8D8833655}" sibTransId="{330D1141-029D-4451-8247-DAAA565EA4E5}"/>
    <dgm:cxn modelId="{D24B1B7E-22BD-4009-8FC3-2E6AE2427B35}" type="presOf" srcId="{C5B8A7B4-253E-43D9-86BB-26E0A7ABA14D}" destId="{D0329D69-2713-4851-9BB3-B66DDF22E8F4}" srcOrd="0" destOrd="0" presId="urn:microsoft.com/office/officeart/2005/8/layout/chevron2"/>
    <dgm:cxn modelId="{30C44986-4B6D-4AA7-A67F-B489F9284380}" srcId="{59F25545-C7D0-4B9E-8589-3B653272D47A}" destId="{5A4FF904-90B4-46A9-B5EE-640361DD18E1}" srcOrd="1" destOrd="0" parTransId="{2E7E69AD-198D-4D1C-8EB7-3328F7AC72B6}" sibTransId="{F900667F-9773-45C2-9022-3AB2C8C63DF2}"/>
    <dgm:cxn modelId="{D895C2AC-7BF1-48C5-AB73-AFC4CB7FF409}" type="presOf" srcId="{5586E1E3-6F17-409C-B5C8-E7187ECE5A5C}" destId="{B0CFABCB-275D-4299-A29D-84711428E646}" srcOrd="0" destOrd="0" presId="urn:microsoft.com/office/officeart/2005/8/layout/chevron2"/>
    <dgm:cxn modelId="{08C95BBB-1AE5-44C9-B0F3-7467FE5BC4EB}" type="presOf" srcId="{598DFEB9-C980-4EF9-BDCB-2D1AF3285FF2}" destId="{28D8480A-4B29-4EDE-9123-CC0CFA491268}" srcOrd="0" destOrd="1" presId="urn:microsoft.com/office/officeart/2005/8/layout/chevron2"/>
    <dgm:cxn modelId="{A977EDBE-7D2D-4667-A075-C1E35F9D9E46}" srcId="{8565B286-C21A-4FBD-B4B1-0AD9A4C6F8BD}" destId="{598DFEB9-C980-4EF9-BDCB-2D1AF3285FF2}" srcOrd="1" destOrd="0" parTransId="{4AC868EC-7D2C-419F-AF1D-6E28E904EC92}" sibTransId="{296AED1E-71ED-4C56-A765-A87AB6F1E1B0}"/>
    <dgm:cxn modelId="{DAF955C9-9262-4F16-93BD-96DCD0D46A77}" srcId="{59F25545-C7D0-4B9E-8589-3B653272D47A}" destId="{511343A8-590A-4C41-B456-B314F4ED8D77}" srcOrd="0" destOrd="0" parTransId="{1FAEE015-5088-4E16-BE75-C6B186B97EC9}" sibTransId="{617F2B4E-C831-4A5F-ABCD-7069C99A40B0}"/>
    <dgm:cxn modelId="{178624CC-D8F1-4836-A489-7D2F10043522}" srcId="{B1FADEB7-6C66-4B09-A7DA-BF289C861C3E}" destId="{5586E1E3-6F17-409C-B5C8-E7187ECE5A5C}" srcOrd="0" destOrd="0" parTransId="{84F001F5-7C95-436D-8DAB-297CCA0399CD}" sibTransId="{F9BE64F1-374B-4EC2-B3D1-A96664417B6F}"/>
    <dgm:cxn modelId="{1D99D0DB-B51A-4D3C-9F9C-5AB64D81E3D6}" type="presOf" srcId="{B1FADEB7-6C66-4B09-A7DA-BF289C861C3E}" destId="{67F3FE1A-FFCA-44CF-9D31-B8D0329011FC}" srcOrd="0" destOrd="0" presId="urn:microsoft.com/office/officeart/2005/8/layout/chevron2"/>
    <dgm:cxn modelId="{062818FB-E687-4720-8658-E57B21731316}" srcId="{C5B8A7B4-253E-43D9-86BB-26E0A7ABA14D}" destId="{59F25545-C7D0-4B9E-8589-3B653272D47A}" srcOrd="2" destOrd="0" parTransId="{07ABF094-3702-433E-9C8C-144DC296B0E3}" sibTransId="{D3784C67-A154-478D-8C37-6E57FF152686}"/>
    <dgm:cxn modelId="{EE5CDD6E-4E7B-46CE-9898-24ED0B27245D}" type="presParOf" srcId="{D0329D69-2713-4851-9BB3-B66DDF22E8F4}" destId="{C403E01F-5B5C-43D1-BEA5-BFA29D104467}" srcOrd="0" destOrd="0" presId="urn:microsoft.com/office/officeart/2005/8/layout/chevron2"/>
    <dgm:cxn modelId="{32A9BFD6-5EE2-4C77-AC92-FD9D9D6CE208}" type="presParOf" srcId="{C403E01F-5B5C-43D1-BEA5-BFA29D104467}" destId="{FE5E7313-84E4-433B-99A9-FCC3CF6A52B6}" srcOrd="0" destOrd="0" presId="urn:microsoft.com/office/officeart/2005/8/layout/chevron2"/>
    <dgm:cxn modelId="{56E2C864-3F3A-44CA-9623-6A81E30CE2D4}" type="presParOf" srcId="{C403E01F-5B5C-43D1-BEA5-BFA29D104467}" destId="{28D8480A-4B29-4EDE-9123-CC0CFA491268}" srcOrd="1" destOrd="0" presId="urn:microsoft.com/office/officeart/2005/8/layout/chevron2"/>
    <dgm:cxn modelId="{6AC1C610-80AB-4D34-8417-3E9D85A4C7A8}" type="presParOf" srcId="{D0329D69-2713-4851-9BB3-B66DDF22E8F4}" destId="{535F2B87-09D2-45C1-A996-26BD93C87F75}" srcOrd="1" destOrd="0" presId="urn:microsoft.com/office/officeart/2005/8/layout/chevron2"/>
    <dgm:cxn modelId="{B75516EC-CF73-4992-8A9D-05BCFB1D3670}" type="presParOf" srcId="{D0329D69-2713-4851-9BB3-B66DDF22E8F4}" destId="{E524ED07-BF4B-4546-A9E7-E697A2B6D899}" srcOrd="2" destOrd="0" presId="urn:microsoft.com/office/officeart/2005/8/layout/chevron2"/>
    <dgm:cxn modelId="{106D7FDA-7574-4078-979B-5BDA8FB04049}" type="presParOf" srcId="{E524ED07-BF4B-4546-A9E7-E697A2B6D899}" destId="{67F3FE1A-FFCA-44CF-9D31-B8D0329011FC}" srcOrd="0" destOrd="0" presId="urn:microsoft.com/office/officeart/2005/8/layout/chevron2"/>
    <dgm:cxn modelId="{DD08D48B-8544-48E5-9E86-9EF8E46ACDB1}" type="presParOf" srcId="{E524ED07-BF4B-4546-A9E7-E697A2B6D899}" destId="{B0CFABCB-275D-4299-A29D-84711428E646}" srcOrd="1" destOrd="0" presId="urn:microsoft.com/office/officeart/2005/8/layout/chevron2"/>
    <dgm:cxn modelId="{53A60E54-27DC-4ECE-A051-86031AF1AE65}" type="presParOf" srcId="{D0329D69-2713-4851-9BB3-B66DDF22E8F4}" destId="{0A80BB03-80F0-43E2-8803-A340871123DB}" srcOrd="3" destOrd="0" presId="urn:microsoft.com/office/officeart/2005/8/layout/chevron2"/>
    <dgm:cxn modelId="{0892CCAF-0B5D-404C-8C74-1B3F225558B2}" type="presParOf" srcId="{D0329D69-2713-4851-9BB3-B66DDF22E8F4}" destId="{1214A30F-23F1-48AD-A443-923A1686D5B1}" srcOrd="4" destOrd="0" presId="urn:microsoft.com/office/officeart/2005/8/layout/chevron2"/>
    <dgm:cxn modelId="{DF2F915D-CD4E-4B16-B5F8-370C3D6586F2}" type="presParOf" srcId="{1214A30F-23F1-48AD-A443-923A1686D5B1}" destId="{47214A18-6F05-4EA6-B735-B96D840FB5F4}" srcOrd="0" destOrd="0" presId="urn:microsoft.com/office/officeart/2005/8/layout/chevron2"/>
    <dgm:cxn modelId="{16FF9A7E-0133-4A7F-8427-910B4DBF5BD1}" type="presParOf" srcId="{1214A30F-23F1-48AD-A443-923A1686D5B1}" destId="{9C02F90C-803D-4231-8017-B026CC9429F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BA05C0-9D7A-4814-9AF0-C6820B94A186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42BE3D7-8DCF-427D-BA1B-B9B9EEDECDE0}">
      <dgm:prSet phldrT="[Text]"/>
      <dgm:spPr/>
      <dgm:t>
        <a:bodyPr/>
        <a:lstStyle/>
        <a:p>
          <a:r>
            <a:rPr lang="en-US" dirty="0"/>
            <a:t>4</a:t>
          </a:r>
          <a:endParaRPr lang="en-IN" dirty="0"/>
        </a:p>
      </dgm:t>
    </dgm:pt>
    <dgm:pt modelId="{848CE3A9-CC85-48DE-AA18-8B3E518BDED4}" type="parTrans" cxnId="{A4E674E8-65AA-4A4B-BDE3-759E6E338CED}">
      <dgm:prSet/>
      <dgm:spPr/>
      <dgm:t>
        <a:bodyPr/>
        <a:lstStyle/>
        <a:p>
          <a:endParaRPr lang="en-IN"/>
        </a:p>
      </dgm:t>
    </dgm:pt>
    <dgm:pt modelId="{85710D3A-E1C1-4CAD-937A-FE1D55171499}" type="sibTrans" cxnId="{A4E674E8-65AA-4A4B-BDE3-759E6E338CED}">
      <dgm:prSet/>
      <dgm:spPr/>
      <dgm:t>
        <a:bodyPr/>
        <a:lstStyle/>
        <a:p>
          <a:endParaRPr lang="en-IN"/>
        </a:p>
      </dgm:t>
    </dgm:pt>
    <dgm:pt modelId="{2F7F76AD-9D09-483D-99A4-BD569C24B3EC}">
      <dgm:prSet phldrT="[Text]" custT="1"/>
      <dgm:spPr/>
      <dgm:t>
        <a:bodyPr/>
        <a:lstStyle/>
        <a:p>
          <a:r>
            <a:rPr lang="en-US" sz="2000" b="1" dirty="0">
              <a:latin typeface="Bell MT" panose="02020503060305020303" pitchFamily="18" charset="0"/>
            </a:rPr>
            <a:t>LINK GMAIL OR ANY ACCOUNT </a:t>
          </a:r>
          <a:endParaRPr lang="en-IN" sz="2000" b="1" dirty="0">
            <a:latin typeface="Bell MT" panose="02020503060305020303" pitchFamily="18" charset="0"/>
          </a:endParaRPr>
        </a:p>
      </dgm:t>
    </dgm:pt>
    <dgm:pt modelId="{25A14237-7D42-42CF-8923-2FB60F3EE800}" type="parTrans" cxnId="{3ADFC45A-23E6-4FA7-96A7-9BF7E7727CEE}">
      <dgm:prSet/>
      <dgm:spPr/>
      <dgm:t>
        <a:bodyPr/>
        <a:lstStyle/>
        <a:p>
          <a:endParaRPr lang="en-IN"/>
        </a:p>
      </dgm:t>
    </dgm:pt>
    <dgm:pt modelId="{AA43CB24-6278-464A-8251-200189A83049}" type="sibTrans" cxnId="{3ADFC45A-23E6-4FA7-96A7-9BF7E7727CEE}">
      <dgm:prSet/>
      <dgm:spPr/>
      <dgm:t>
        <a:bodyPr/>
        <a:lstStyle/>
        <a:p>
          <a:endParaRPr lang="en-IN"/>
        </a:p>
      </dgm:t>
    </dgm:pt>
    <dgm:pt modelId="{FD7F2CD3-A4A6-4395-877C-306642160A6A}">
      <dgm:prSet phldrT="[Text]" custT="1"/>
      <dgm:spPr/>
      <dgm:t>
        <a:bodyPr/>
        <a:lstStyle/>
        <a:p>
          <a:r>
            <a:rPr lang="en-US" sz="1800" dirty="0"/>
            <a:t>Experiencing good accuracy of prediction of web phishing apps.</a:t>
          </a:r>
          <a:endParaRPr lang="en-IN" sz="1800" dirty="0"/>
        </a:p>
      </dgm:t>
    </dgm:pt>
    <dgm:pt modelId="{7D8C684D-1D98-4A16-91EB-CAD5A9F9D281}" type="parTrans" cxnId="{D7170460-D99B-4341-8937-56DD135604AC}">
      <dgm:prSet/>
      <dgm:spPr/>
      <dgm:t>
        <a:bodyPr/>
        <a:lstStyle/>
        <a:p>
          <a:endParaRPr lang="en-IN"/>
        </a:p>
      </dgm:t>
    </dgm:pt>
    <dgm:pt modelId="{5525C864-41A9-4A96-B953-7A040B57C02A}" type="sibTrans" cxnId="{D7170460-D99B-4341-8937-56DD135604AC}">
      <dgm:prSet/>
      <dgm:spPr/>
      <dgm:t>
        <a:bodyPr/>
        <a:lstStyle/>
        <a:p>
          <a:endParaRPr lang="en-IN"/>
        </a:p>
      </dgm:t>
    </dgm:pt>
    <dgm:pt modelId="{26E08757-4FDB-4F85-9234-738A46833E2B}">
      <dgm:prSet phldrT="[Text]"/>
      <dgm:spPr/>
      <dgm:t>
        <a:bodyPr/>
        <a:lstStyle/>
        <a:p>
          <a:r>
            <a:rPr lang="en-US" dirty="0"/>
            <a:t>5</a:t>
          </a:r>
          <a:endParaRPr lang="en-IN" dirty="0"/>
        </a:p>
      </dgm:t>
    </dgm:pt>
    <dgm:pt modelId="{3D45941C-9749-478D-9C92-469F55A92B05}" type="parTrans" cxnId="{FECD1EF2-81EC-4B2B-A0F8-2532EDA5399D}">
      <dgm:prSet/>
      <dgm:spPr/>
      <dgm:t>
        <a:bodyPr/>
        <a:lstStyle/>
        <a:p>
          <a:endParaRPr lang="en-IN"/>
        </a:p>
      </dgm:t>
    </dgm:pt>
    <dgm:pt modelId="{97CDE26D-CCA5-4DFB-8D8F-88B47BFB75FC}" type="sibTrans" cxnId="{FECD1EF2-81EC-4B2B-A0F8-2532EDA5399D}">
      <dgm:prSet/>
      <dgm:spPr/>
      <dgm:t>
        <a:bodyPr/>
        <a:lstStyle/>
        <a:p>
          <a:endParaRPr lang="en-IN"/>
        </a:p>
      </dgm:t>
    </dgm:pt>
    <dgm:pt modelId="{9ABD8F79-F55D-4C39-834B-6A52E46FFF86}">
      <dgm:prSet phldrT="[Text]"/>
      <dgm:spPr/>
      <dgm:t>
        <a:bodyPr/>
        <a:lstStyle/>
        <a:p>
          <a:r>
            <a:rPr lang="en-US" b="1" dirty="0">
              <a:latin typeface="Bell MT" panose="02020503060305020303" pitchFamily="18" charset="0"/>
            </a:rPr>
            <a:t>User can share their experience and app to other users.</a:t>
          </a:r>
          <a:endParaRPr lang="en-IN" b="1" dirty="0">
            <a:latin typeface="Bell MT" panose="02020503060305020303" pitchFamily="18" charset="0"/>
          </a:endParaRPr>
        </a:p>
      </dgm:t>
    </dgm:pt>
    <dgm:pt modelId="{E2E1C438-B91F-4A65-B1C6-511C527F708D}" type="parTrans" cxnId="{EFE32132-73E6-4966-9763-0F86542EA62C}">
      <dgm:prSet/>
      <dgm:spPr/>
      <dgm:t>
        <a:bodyPr/>
        <a:lstStyle/>
        <a:p>
          <a:endParaRPr lang="en-IN"/>
        </a:p>
      </dgm:t>
    </dgm:pt>
    <dgm:pt modelId="{8EE55E5F-0116-47F8-8264-41D689B3549A}" type="sibTrans" cxnId="{EFE32132-73E6-4966-9763-0F86542EA62C}">
      <dgm:prSet/>
      <dgm:spPr/>
      <dgm:t>
        <a:bodyPr/>
        <a:lstStyle/>
        <a:p>
          <a:endParaRPr lang="en-IN"/>
        </a:p>
      </dgm:t>
    </dgm:pt>
    <dgm:pt modelId="{B35B3724-F1F1-4EF0-ADDF-A6191C7F658C}">
      <dgm:prSet phldrT="[Text]"/>
      <dgm:spPr/>
      <dgm:t>
        <a:bodyPr/>
        <a:lstStyle/>
        <a:p>
          <a:r>
            <a:rPr lang="en-US" dirty="0"/>
            <a:t>User can share their feedback using feedback portal.</a:t>
          </a:r>
          <a:endParaRPr lang="en-IN" dirty="0"/>
        </a:p>
      </dgm:t>
    </dgm:pt>
    <dgm:pt modelId="{A17A7652-08C7-4C3E-B460-D207045ADEE8}" type="parTrans" cxnId="{9E3A9893-04D9-40FD-9E76-CA527E07B08C}">
      <dgm:prSet/>
      <dgm:spPr/>
      <dgm:t>
        <a:bodyPr/>
        <a:lstStyle/>
        <a:p>
          <a:endParaRPr lang="en-IN"/>
        </a:p>
      </dgm:t>
    </dgm:pt>
    <dgm:pt modelId="{9AB42E99-B386-4715-8E3E-B0E72833FBEA}" type="sibTrans" cxnId="{9E3A9893-04D9-40FD-9E76-CA527E07B08C}">
      <dgm:prSet/>
      <dgm:spPr/>
      <dgm:t>
        <a:bodyPr/>
        <a:lstStyle/>
        <a:p>
          <a:endParaRPr lang="en-IN"/>
        </a:p>
      </dgm:t>
    </dgm:pt>
    <dgm:pt modelId="{0FF47549-438A-4E9D-8765-FB08B925CC58}">
      <dgm:prSet custT="1"/>
      <dgm:spPr/>
      <dgm:t>
        <a:bodyPr/>
        <a:lstStyle/>
        <a:p>
          <a:r>
            <a:rPr lang="en-US" sz="1800" dirty="0"/>
            <a:t>App detects web phishing sites</a:t>
          </a:r>
          <a:r>
            <a:rPr lang="en-US" sz="2400" dirty="0"/>
            <a:t>.</a:t>
          </a:r>
        </a:p>
      </dgm:t>
    </dgm:pt>
    <dgm:pt modelId="{DE570504-F63E-4CA1-ADEC-6B6A8AB303C0}" type="parTrans" cxnId="{7ABB4C74-DF0D-4C77-85A1-46EE41DBBA32}">
      <dgm:prSet/>
      <dgm:spPr/>
      <dgm:t>
        <a:bodyPr/>
        <a:lstStyle/>
        <a:p>
          <a:endParaRPr lang="en-IN"/>
        </a:p>
      </dgm:t>
    </dgm:pt>
    <dgm:pt modelId="{9318F752-4D8E-4F5E-8CA7-89C65541D60E}" type="sibTrans" cxnId="{7ABB4C74-DF0D-4C77-85A1-46EE41DBBA32}">
      <dgm:prSet/>
      <dgm:spPr/>
      <dgm:t>
        <a:bodyPr/>
        <a:lstStyle/>
        <a:p>
          <a:endParaRPr lang="en-IN"/>
        </a:p>
      </dgm:t>
    </dgm:pt>
    <dgm:pt modelId="{A8D0CFE6-E612-4A4F-A929-0404A6166A62}" type="pres">
      <dgm:prSet presAssocID="{DCBA05C0-9D7A-4814-9AF0-C6820B94A186}" presName="linearFlow" presStyleCnt="0">
        <dgm:presLayoutVars>
          <dgm:dir/>
          <dgm:animLvl val="lvl"/>
          <dgm:resizeHandles val="exact"/>
        </dgm:presLayoutVars>
      </dgm:prSet>
      <dgm:spPr/>
    </dgm:pt>
    <dgm:pt modelId="{A3C35A20-7328-4612-BB85-B7C06EA86062}" type="pres">
      <dgm:prSet presAssocID="{242BE3D7-8DCF-427D-BA1B-B9B9EEDECDE0}" presName="composite" presStyleCnt="0"/>
      <dgm:spPr/>
    </dgm:pt>
    <dgm:pt modelId="{0B9E7B11-2494-45C6-AE8C-44A922775704}" type="pres">
      <dgm:prSet presAssocID="{242BE3D7-8DCF-427D-BA1B-B9B9EEDECDE0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CB45B71A-9D16-412D-BC3C-06B38F5B7256}" type="pres">
      <dgm:prSet presAssocID="{242BE3D7-8DCF-427D-BA1B-B9B9EEDECDE0}" presName="descendantText" presStyleLbl="alignAcc1" presStyleIdx="0" presStyleCnt="2">
        <dgm:presLayoutVars>
          <dgm:bulletEnabled val="1"/>
        </dgm:presLayoutVars>
      </dgm:prSet>
      <dgm:spPr/>
    </dgm:pt>
    <dgm:pt modelId="{457CBAA5-613F-4446-9AD1-D668E84F1FB4}" type="pres">
      <dgm:prSet presAssocID="{85710D3A-E1C1-4CAD-937A-FE1D55171499}" presName="sp" presStyleCnt="0"/>
      <dgm:spPr/>
    </dgm:pt>
    <dgm:pt modelId="{AF47A85C-DD52-4E0B-89FD-44CAAA99BBA2}" type="pres">
      <dgm:prSet presAssocID="{26E08757-4FDB-4F85-9234-738A46833E2B}" presName="composite" presStyleCnt="0"/>
      <dgm:spPr/>
    </dgm:pt>
    <dgm:pt modelId="{CB2C7042-64D2-4320-87AA-D2FCE2F2B3ED}" type="pres">
      <dgm:prSet presAssocID="{26E08757-4FDB-4F85-9234-738A46833E2B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1BE136EF-4686-41D8-9455-C0E88E2D1D80}" type="pres">
      <dgm:prSet presAssocID="{26E08757-4FDB-4F85-9234-738A46833E2B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1A770F0C-38E9-4C14-995D-80F3847CA6DF}" type="presOf" srcId="{242BE3D7-8DCF-427D-BA1B-B9B9EEDECDE0}" destId="{0B9E7B11-2494-45C6-AE8C-44A922775704}" srcOrd="0" destOrd="0" presId="urn:microsoft.com/office/officeart/2005/8/layout/chevron2"/>
    <dgm:cxn modelId="{EFE32132-73E6-4966-9763-0F86542EA62C}" srcId="{26E08757-4FDB-4F85-9234-738A46833E2B}" destId="{9ABD8F79-F55D-4C39-834B-6A52E46FFF86}" srcOrd="0" destOrd="0" parTransId="{E2E1C438-B91F-4A65-B1C6-511C527F708D}" sibTransId="{8EE55E5F-0116-47F8-8264-41D689B3549A}"/>
    <dgm:cxn modelId="{D7170460-D99B-4341-8937-56DD135604AC}" srcId="{242BE3D7-8DCF-427D-BA1B-B9B9EEDECDE0}" destId="{FD7F2CD3-A4A6-4395-877C-306642160A6A}" srcOrd="1" destOrd="0" parTransId="{7D8C684D-1D98-4A16-91EB-CAD5A9F9D281}" sibTransId="{5525C864-41A9-4A96-B953-7A040B57C02A}"/>
    <dgm:cxn modelId="{62D47971-2601-451A-9B26-26FD2E7D6F42}" type="presOf" srcId="{B35B3724-F1F1-4EF0-ADDF-A6191C7F658C}" destId="{1BE136EF-4686-41D8-9455-C0E88E2D1D80}" srcOrd="0" destOrd="1" presId="urn:microsoft.com/office/officeart/2005/8/layout/chevron2"/>
    <dgm:cxn modelId="{1F10AD51-DD2E-440B-A42D-29F460B5ADA2}" type="presOf" srcId="{DCBA05C0-9D7A-4814-9AF0-C6820B94A186}" destId="{A8D0CFE6-E612-4A4F-A929-0404A6166A62}" srcOrd="0" destOrd="0" presId="urn:microsoft.com/office/officeart/2005/8/layout/chevron2"/>
    <dgm:cxn modelId="{7ABB4C74-DF0D-4C77-85A1-46EE41DBBA32}" srcId="{242BE3D7-8DCF-427D-BA1B-B9B9EEDECDE0}" destId="{0FF47549-438A-4E9D-8765-FB08B925CC58}" srcOrd="2" destOrd="0" parTransId="{DE570504-F63E-4CA1-ADEC-6B6A8AB303C0}" sibTransId="{9318F752-4D8E-4F5E-8CA7-89C65541D60E}"/>
    <dgm:cxn modelId="{3ADFC45A-23E6-4FA7-96A7-9BF7E7727CEE}" srcId="{242BE3D7-8DCF-427D-BA1B-B9B9EEDECDE0}" destId="{2F7F76AD-9D09-483D-99A4-BD569C24B3EC}" srcOrd="0" destOrd="0" parTransId="{25A14237-7D42-42CF-8923-2FB60F3EE800}" sibTransId="{AA43CB24-6278-464A-8251-200189A83049}"/>
    <dgm:cxn modelId="{3D75008B-F8D3-46C1-957E-E671E31D144A}" type="presOf" srcId="{2F7F76AD-9D09-483D-99A4-BD569C24B3EC}" destId="{CB45B71A-9D16-412D-BC3C-06B38F5B7256}" srcOrd="0" destOrd="0" presId="urn:microsoft.com/office/officeart/2005/8/layout/chevron2"/>
    <dgm:cxn modelId="{C098348B-2F60-4757-B281-F9CC199B383B}" type="presOf" srcId="{9ABD8F79-F55D-4C39-834B-6A52E46FFF86}" destId="{1BE136EF-4686-41D8-9455-C0E88E2D1D80}" srcOrd="0" destOrd="0" presId="urn:microsoft.com/office/officeart/2005/8/layout/chevron2"/>
    <dgm:cxn modelId="{F2913C93-F7CB-43D0-8D6B-398F5ACC70C8}" type="presOf" srcId="{0FF47549-438A-4E9D-8765-FB08B925CC58}" destId="{CB45B71A-9D16-412D-BC3C-06B38F5B7256}" srcOrd="0" destOrd="2" presId="urn:microsoft.com/office/officeart/2005/8/layout/chevron2"/>
    <dgm:cxn modelId="{9E3A9893-04D9-40FD-9E76-CA527E07B08C}" srcId="{26E08757-4FDB-4F85-9234-738A46833E2B}" destId="{B35B3724-F1F1-4EF0-ADDF-A6191C7F658C}" srcOrd="1" destOrd="0" parTransId="{A17A7652-08C7-4C3E-B460-D207045ADEE8}" sibTransId="{9AB42E99-B386-4715-8E3E-B0E72833FBEA}"/>
    <dgm:cxn modelId="{D7C58BBE-87FE-4A77-B2F2-5BE35E6BAB75}" type="presOf" srcId="{26E08757-4FDB-4F85-9234-738A46833E2B}" destId="{CB2C7042-64D2-4320-87AA-D2FCE2F2B3ED}" srcOrd="0" destOrd="0" presId="urn:microsoft.com/office/officeart/2005/8/layout/chevron2"/>
    <dgm:cxn modelId="{316BADE0-0AF5-4706-80C9-B4676E8CD98E}" type="presOf" srcId="{FD7F2CD3-A4A6-4395-877C-306642160A6A}" destId="{CB45B71A-9D16-412D-BC3C-06B38F5B7256}" srcOrd="0" destOrd="1" presId="urn:microsoft.com/office/officeart/2005/8/layout/chevron2"/>
    <dgm:cxn modelId="{A4E674E8-65AA-4A4B-BDE3-759E6E338CED}" srcId="{DCBA05C0-9D7A-4814-9AF0-C6820B94A186}" destId="{242BE3D7-8DCF-427D-BA1B-B9B9EEDECDE0}" srcOrd="0" destOrd="0" parTransId="{848CE3A9-CC85-48DE-AA18-8B3E518BDED4}" sibTransId="{85710D3A-E1C1-4CAD-937A-FE1D55171499}"/>
    <dgm:cxn modelId="{FECD1EF2-81EC-4B2B-A0F8-2532EDA5399D}" srcId="{DCBA05C0-9D7A-4814-9AF0-C6820B94A186}" destId="{26E08757-4FDB-4F85-9234-738A46833E2B}" srcOrd="1" destOrd="0" parTransId="{3D45941C-9749-478D-9C92-469F55A92B05}" sibTransId="{97CDE26D-CCA5-4DFB-8D8F-88B47BFB75FC}"/>
    <dgm:cxn modelId="{27EF3458-65CD-48D1-B8EC-906AB68B015E}" type="presParOf" srcId="{A8D0CFE6-E612-4A4F-A929-0404A6166A62}" destId="{A3C35A20-7328-4612-BB85-B7C06EA86062}" srcOrd="0" destOrd="0" presId="urn:microsoft.com/office/officeart/2005/8/layout/chevron2"/>
    <dgm:cxn modelId="{58E7E87B-5B21-44BD-9547-D719520D6D53}" type="presParOf" srcId="{A3C35A20-7328-4612-BB85-B7C06EA86062}" destId="{0B9E7B11-2494-45C6-AE8C-44A922775704}" srcOrd="0" destOrd="0" presId="urn:microsoft.com/office/officeart/2005/8/layout/chevron2"/>
    <dgm:cxn modelId="{DABA51D2-6729-4795-BB7E-2008C0E0649B}" type="presParOf" srcId="{A3C35A20-7328-4612-BB85-B7C06EA86062}" destId="{CB45B71A-9D16-412D-BC3C-06B38F5B7256}" srcOrd="1" destOrd="0" presId="urn:microsoft.com/office/officeart/2005/8/layout/chevron2"/>
    <dgm:cxn modelId="{88C66930-67AD-4039-9003-04B382C686C8}" type="presParOf" srcId="{A8D0CFE6-E612-4A4F-A929-0404A6166A62}" destId="{457CBAA5-613F-4446-9AD1-D668E84F1FB4}" srcOrd="1" destOrd="0" presId="urn:microsoft.com/office/officeart/2005/8/layout/chevron2"/>
    <dgm:cxn modelId="{7C0EA7CE-EAC2-48AD-9A29-628EF066FB01}" type="presParOf" srcId="{A8D0CFE6-E612-4A4F-A929-0404A6166A62}" destId="{AF47A85C-DD52-4E0B-89FD-44CAAA99BBA2}" srcOrd="2" destOrd="0" presId="urn:microsoft.com/office/officeart/2005/8/layout/chevron2"/>
    <dgm:cxn modelId="{6F5227A2-D5C9-43AC-B03C-3076BF872D62}" type="presParOf" srcId="{AF47A85C-DD52-4E0B-89FD-44CAAA99BBA2}" destId="{CB2C7042-64D2-4320-87AA-D2FCE2F2B3ED}" srcOrd="0" destOrd="0" presId="urn:microsoft.com/office/officeart/2005/8/layout/chevron2"/>
    <dgm:cxn modelId="{7753134A-FE48-48BF-AF0A-EE3ADCEA79CB}" type="presParOf" srcId="{AF47A85C-DD52-4E0B-89FD-44CAAA99BBA2}" destId="{1BE136EF-4686-41D8-9455-C0E88E2D1D8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5E7313-84E4-433B-99A9-FCC3CF6A52B6}">
      <dsp:nvSpPr>
        <dsp:cNvPr id="0" name=""/>
        <dsp:cNvSpPr/>
      </dsp:nvSpPr>
      <dsp:spPr>
        <a:xfrm rot="5400000">
          <a:off x="-210896" y="213147"/>
          <a:ext cx="1405979" cy="984185"/>
        </a:xfrm>
        <a:prstGeom prst="chevron">
          <a:avLst/>
        </a:prstGeom>
        <a:blipFill rotWithShape="0">
          <a:blip xmlns:r="http://schemas.openxmlformats.org/officeDocument/2006/relationships" r:embed="rId1"/>
          <a:srcRect/>
          <a:stretch>
            <a:fillRect t="-22000" b="-22000"/>
          </a:stretch>
        </a:blip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1</a:t>
          </a:r>
          <a:endParaRPr lang="en-IN" sz="3000" kern="1200" dirty="0"/>
        </a:p>
      </dsp:txBody>
      <dsp:txXfrm rot="-5400000">
        <a:off x="2" y="494343"/>
        <a:ext cx="984185" cy="421794"/>
      </dsp:txXfrm>
    </dsp:sp>
    <dsp:sp modelId="{28D8480A-4B29-4EDE-9123-CC0CFA491268}">
      <dsp:nvSpPr>
        <dsp:cNvPr id="0" name=""/>
        <dsp:cNvSpPr/>
      </dsp:nvSpPr>
      <dsp:spPr>
        <a:xfrm rot="5400000">
          <a:off x="4606654" y="-3631507"/>
          <a:ext cx="913886" cy="81814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>
              <a:latin typeface="Bell MT" panose="02020503060305020303" pitchFamily="18" charset="0"/>
            </a:rPr>
            <a:t>USER REGISTRATION</a:t>
          </a:r>
          <a:endParaRPr lang="en-IN" sz="1900" b="1" kern="1200" dirty="0">
            <a:latin typeface="Bell MT" panose="02020503060305020303" pitchFamily="18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User who use web phishing detection apps and company people through feedback portal. </a:t>
          </a:r>
          <a:endParaRPr lang="en-IN" sz="1900" kern="1200" dirty="0"/>
        </a:p>
      </dsp:txBody>
      <dsp:txXfrm rot="-5400000">
        <a:off x="972895" y="46864"/>
        <a:ext cx="8136792" cy="824662"/>
      </dsp:txXfrm>
    </dsp:sp>
    <dsp:sp modelId="{67F3FE1A-FFCA-44CF-9D31-B8D0329011FC}">
      <dsp:nvSpPr>
        <dsp:cNvPr id="0" name=""/>
        <dsp:cNvSpPr/>
      </dsp:nvSpPr>
      <dsp:spPr>
        <a:xfrm rot="5400000">
          <a:off x="-172523" y="1518981"/>
          <a:ext cx="1405979" cy="984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2</a:t>
          </a:r>
          <a:endParaRPr lang="en-IN" sz="3000" kern="1200" dirty="0"/>
        </a:p>
      </dsp:txBody>
      <dsp:txXfrm rot="-5400000">
        <a:off x="38375" y="1800177"/>
        <a:ext cx="984185" cy="421794"/>
      </dsp:txXfrm>
    </dsp:sp>
    <dsp:sp modelId="{B0CFABCB-275D-4299-A29D-84711428E646}">
      <dsp:nvSpPr>
        <dsp:cNvPr id="0" name=""/>
        <dsp:cNvSpPr/>
      </dsp:nvSpPr>
      <dsp:spPr>
        <a:xfrm rot="5400000">
          <a:off x="4617944" y="-2422223"/>
          <a:ext cx="913886" cy="81814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latin typeface="Bell MT" panose="02020503060305020303" pitchFamily="18" charset="0"/>
            </a:rPr>
            <a:t>USING THE APP TO DETECT PHISHING WEBSITES.</a:t>
          </a:r>
          <a:endParaRPr lang="en-IN" sz="2400" b="1" kern="1200" dirty="0">
            <a:latin typeface="Bell MT" panose="02020503060305020303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They interact with software and hardware components like laptop.</a:t>
          </a:r>
          <a:endParaRPr lang="en-IN" sz="2000" kern="1200" dirty="0">
            <a:latin typeface="Bell MT" panose="02020503060305020303" pitchFamily="18" charset="0"/>
          </a:endParaRPr>
        </a:p>
      </dsp:txBody>
      <dsp:txXfrm rot="-5400000">
        <a:off x="984185" y="1256148"/>
        <a:ext cx="8136792" cy="824662"/>
      </dsp:txXfrm>
    </dsp:sp>
    <dsp:sp modelId="{47214A18-6F05-4EA6-B735-B96D840FB5F4}">
      <dsp:nvSpPr>
        <dsp:cNvPr id="0" name=""/>
        <dsp:cNvSpPr/>
      </dsp:nvSpPr>
      <dsp:spPr>
        <a:xfrm rot="5400000">
          <a:off x="-210896" y="2631717"/>
          <a:ext cx="1405979" cy="984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3</a:t>
          </a:r>
          <a:endParaRPr lang="en-IN" sz="3000" kern="1200" dirty="0"/>
        </a:p>
      </dsp:txBody>
      <dsp:txXfrm rot="-5400000">
        <a:off x="2" y="2912913"/>
        <a:ext cx="984185" cy="421794"/>
      </dsp:txXfrm>
    </dsp:sp>
    <dsp:sp modelId="{9C02F90C-803D-4231-8017-B026CC9429FF}">
      <dsp:nvSpPr>
        <dsp:cNvPr id="0" name=""/>
        <dsp:cNvSpPr/>
      </dsp:nvSpPr>
      <dsp:spPr>
        <a:xfrm rot="5400000">
          <a:off x="4617944" y="-1212938"/>
          <a:ext cx="913886" cy="81814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latin typeface="Bell MT" panose="02020503060305020303" pitchFamily="18" charset="0"/>
            </a:rPr>
            <a:t>PROVIODE  IMPORTANT  USER DETAILS  LIKE IDENTITY.</a:t>
          </a:r>
          <a:endParaRPr lang="en-IN" sz="2000" b="1" kern="1200" dirty="0">
            <a:latin typeface="Bell MT" panose="02020503060305020303" pitchFamily="18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The primary goal of user is to avoid web phishing using our app</a:t>
          </a:r>
          <a:endParaRPr lang="en-IN" sz="1900" kern="1200" dirty="0"/>
        </a:p>
      </dsp:txBody>
      <dsp:txXfrm rot="-5400000">
        <a:off x="984185" y="2465433"/>
        <a:ext cx="8136792" cy="8246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E7B11-2494-45C6-AE8C-44A922775704}">
      <dsp:nvSpPr>
        <dsp:cNvPr id="0" name=""/>
        <dsp:cNvSpPr/>
      </dsp:nvSpPr>
      <dsp:spPr>
        <a:xfrm rot="5400000">
          <a:off x="-200922" y="202235"/>
          <a:ext cx="1339483" cy="9376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4</a:t>
          </a:r>
          <a:endParaRPr lang="en-IN" sz="2900" kern="1200" dirty="0"/>
        </a:p>
      </dsp:txBody>
      <dsp:txXfrm rot="-5400000">
        <a:off x="1" y="470131"/>
        <a:ext cx="937638" cy="401845"/>
      </dsp:txXfrm>
    </dsp:sp>
    <dsp:sp modelId="{CB45B71A-9D16-412D-BC3C-06B38F5B7256}">
      <dsp:nvSpPr>
        <dsp:cNvPr id="0" name=""/>
        <dsp:cNvSpPr/>
      </dsp:nvSpPr>
      <dsp:spPr>
        <a:xfrm rot="5400000">
          <a:off x="4599137" y="-3660186"/>
          <a:ext cx="870664" cy="81936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latin typeface="Bell MT" panose="02020503060305020303" pitchFamily="18" charset="0"/>
            </a:rPr>
            <a:t>LINK GMAIL OR ANY ACCOUNT </a:t>
          </a:r>
          <a:endParaRPr lang="en-IN" sz="2000" b="1" kern="1200" dirty="0">
            <a:latin typeface="Bell MT" panose="02020503060305020303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Experiencing good accuracy of prediction of web phishing apps.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App detects web phishing sites</a:t>
          </a:r>
          <a:r>
            <a:rPr lang="en-US" sz="2400" kern="1200" dirty="0"/>
            <a:t>.</a:t>
          </a:r>
        </a:p>
      </dsp:txBody>
      <dsp:txXfrm rot="-5400000">
        <a:off x="937639" y="43814"/>
        <a:ext cx="8151159" cy="785660"/>
      </dsp:txXfrm>
    </dsp:sp>
    <dsp:sp modelId="{CB2C7042-64D2-4320-87AA-D2FCE2F2B3ED}">
      <dsp:nvSpPr>
        <dsp:cNvPr id="0" name=""/>
        <dsp:cNvSpPr/>
      </dsp:nvSpPr>
      <dsp:spPr>
        <a:xfrm rot="5400000">
          <a:off x="-200922" y="1260426"/>
          <a:ext cx="1339483" cy="9376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5</a:t>
          </a:r>
          <a:endParaRPr lang="en-IN" sz="2900" kern="1200" dirty="0"/>
        </a:p>
      </dsp:txBody>
      <dsp:txXfrm rot="-5400000">
        <a:off x="1" y="1528322"/>
        <a:ext cx="937638" cy="401845"/>
      </dsp:txXfrm>
    </dsp:sp>
    <dsp:sp modelId="{1BE136EF-4686-41D8-9455-C0E88E2D1D80}">
      <dsp:nvSpPr>
        <dsp:cNvPr id="0" name=""/>
        <dsp:cNvSpPr/>
      </dsp:nvSpPr>
      <dsp:spPr>
        <a:xfrm rot="5400000">
          <a:off x="4599137" y="-2601994"/>
          <a:ext cx="870664" cy="81936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 dirty="0">
              <a:latin typeface="Bell MT" panose="02020503060305020303" pitchFamily="18" charset="0"/>
            </a:rPr>
            <a:t>User can share their experience and app to other users.</a:t>
          </a:r>
          <a:endParaRPr lang="en-IN" sz="2500" b="1" kern="1200" dirty="0">
            <a:latin typeface="Bell MT" panose="02020503060305020303" pitchFamily="18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User can share their feedback using feedback portal.</a:t>
          </a:r>
          <a:endParaRPr lang="en-IN" sz="2500" kern="1200" dirty="0"/>
        </a:p>
      </dsp:txBody>
      <dsp:txXfrm rot="-5400000">
        <a:off x="937639" y="1102006"/>
        <a:ext cx="8151159" cy="785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A2740A9-39C7-758E-5B30-4096EBF98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1802158"/>
              </p:ext>
            </p:extLst>
          </p:nvPr>
        </p:nvGraphicFramePr>
        <p:xfrm>
          <a:off x="2537460" y="171450"/>
          <a:ext cx="9165590" cy="3829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F3A7DFE3-E16E-F190-4894-5A09D9585E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2264588"/>
              </p:ext>
            </p:extLst>
          </p:nvPr>
        </p:nvGraphicFramePr>
        <p:xfrm>
          <a:off x="2537460" y="4000501"/>
          <a:ext cx="9131300" cy="2400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EC331B-1374-6074-C3A5-9805784E7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" y="0"/>
            <a:ext cx="12111990" cy="693801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sz="2800" dirty="0">
                <a:latin typeface="Copperplate Gothic Light" panose="020E0507020206020404" pitchFamily="34" charset="0"/>
              </a:rPr>
              <a:t>Team id               :    </a:t>
            </a:r>
            <a:r>
              <a:rPr lang="en-US" sz="2800" dirty="0">
                <a:effectLst/>
                <a:latin typeface="Copperplate Gothic Light" panose="020E0507020206020404" pitchFamily="34" charset="0"/>
                <a:ea typeface="Calibri" panose="020F0502020204030204" pitchFamily="34" charset="0"/>
              </a:rPr>
              <a:t>PNT2022TMID19765</a:t>
            </a:r>
            <a:endParaRPr lang="en-IN" sz="4000" dirty="0">
              <a:latin typeface="Copperplate Gothic Light" panose="020E0507020206020404" pitchFamily="34" charset="0"/>
            </a:endParaRPr>
          </a:p>
          <a:p>
            <a:r>
              <a:rPr lang="en-IN" sz="2800" dirty="0">
                <a:latin typeface="Copperplate Gothic Light" panose="020E0507020206020404" pitchFamily="34" charset="0"/>
              </a:rPr>
              <a:t>Team Leader   :     NANDEESWARAN S</a:t>
            </a:r>
          </a:p>
          <a:p>
            <a:r>
              <a:rPr lang="en-IN" sz="2800" dirty="0">
                <a:latin typeface="Copperplate Gothic Light" panose="020E0507020206020404" pitchFamily="34" charset="0"/>
              </a:rPr>
              <a:t>Team Members:     NALANKUMAR GM</a:t>
            </a:r>
          </a:p>
          <a:p>
            <a:pPr marL="3200400" lvl="7" indent="0">
              <a:buNone/>
            </a:pPr>
            <a:r>
              <a:rPr lang="en-IN" sz="1800" dirty="0">
                <a:latin typeface="Copperplate Gothic Light" panose="020E0507020206020404" pitchFamily="34" charset="0"/>
              </a:rPr>
              <a:t>     </a:t>
            </a:r>
            <a:r>
              <a:rPr lang="en-IN" sz="2800" dirty="0">
                <a:latin typeface="Copperplate Gothic Light" panose="020E0507020206020404" pitchFamily="34" charset="0"/>
              </a:rPr>
              <a:t>MOHANPRASANTH D</a:t>
            </a:r>
          </a:p>
          <a:p>
            <a:pPr marL="3200400" lvl="7" indent="0">
              <a:buNone/>
            </a:pPr>
            <a:r>
              <a:rPr lang="en-IN" sz="2800">
                <a:latin typeface="Copperplate Gothic Light" panose="020E0507020206020404" pitchFamily="34" charset="0"/>
              </a:rPr>
              <a:t>    SOWNDHAR </a:t>
            </a:r>
            <a:r>
              <a:rPr lang="en-IN" sz="2800" dirty="0">
                <a:latin typeface="Copperplate Gothic Light" panose="020E0507020206020404" pitchFamily="34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37</TotalTime>
  <Words>120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Bell MT</vt:lpstr>
      <vt:lpstr>Calibri</vt:lpstr>
      <vt:lpstr>Copperplate Gothic Light</vt:lpstr>
      <vt:lpstr>Tw Cen MT</vt:lpstr>
      <vt:lpstr>Circuit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Wayne</dc:creator>
  <cp:lastModifiedBy>Bruce Wayne</cp:lastModifiedBy>
  <cp:revision>2</cp:revision>
  <dcterms:created xsi:type="dcterms:W3CDTF">2022-10-26T14:47:34Z</dcterms:created>
  <dcterms:modified xsi:type="dcterms:W3CDTF">2022-10-26T15:26:30Z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