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311" y="694267"/>
            <a:ext cx="10978080" cy="5283200"/>
          </a:xfrm>
          <a:prstGeom prst="rect">
            <a:avLst/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</p:pic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CCEA7-1327-49DD-AC35-4264F7CCB5D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2022-10-12T05:43:38Z</dcterms:created>
  <dcterms:modified xsi:type="dcterms:W3CDTF">2022-10-26T15:33:21Z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