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5839" y="1803405"/>
            <a:ext cx="10254343" cy="1825096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weB PHISHING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1841136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BY</a:t>
            </a:r>
          </a:p>
          <a:p>
            <a:r>
              <a:rPr lang="en-US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TEAM LEADER : Nandeeswaran S</a:t>
            </a:r>
          </a:p>
          <a:p>
            <a:r>
              <a:rPr lang="en-US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Team Members :</a:t>
            </a:r>
          </a:p>
          <a:p>
            <a:r>
              <a:rPr lang="en-US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          1. Nalankumar GM</a:t>
            </a:r>
          </a:p>
          <a:p>
            <a:r>
              <a:rPr lang="en-US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          2. Mohanprasanth D</a:t>
            </a:r>
          </a:p>
          <a:p>
            <a:r>
              <a:rPr lang="en-US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          3. Sowndhar 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867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793" y="386328"/>
            <a:ext cx="8610600" cy="129302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Solution architecture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0607" y="1666174"/>
            <a:ext cx="8543108" cy="480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550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0576" y="904331"/>
            <a:ext cx="6908073" cy="41801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Architecture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519518" y="2245659"/>
            <a:ext cx="1559858" cy="349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15989"/>
            <a:ext cx="9372600" cy="5046785"/>
          </a:xfrm>
        </p:spPr>
      </p:pic>
    </p:spTree>
    <p:extLst>
      <p:ext uri="{BB962C8B-B14F-4D97-AF65-F5344CB8AC3E}">
        <p14:creationId xmlns:p14="http://schemas.microsoft.com/office/powerpoint/2010/main" val="179551059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50</TotalTime>
  <Words>30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Copperplate Gothic Bold</vt:lpstr>
      <vt:lpstr>Vapor Trail</vt:lpstr>
      <vt:lpstr>weB PHISHING DETECTION</vt:lpstr>
      <vt:lpstr>Solution architecture</vt:lpstr>
      <vt:lpstr>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PHISHING DETECTION</dc:title>
  <dc:creator>Vaishnavi</dc:creator>
  <cp:lastModifiedBy>Bruce Wayne</cp:lastModifiedBy>
  <cp:revision>6</cp:revision>
  <dcterms:created xsi:type="dcterms:W3CDTF">2022-10-02T20:00:53Z</dcterms:created>
  <dcterms:modified xsi:type="dcterms:W3CDTF">2022-10-11T14:35:59Z</dcterms:modified>
</cp:coreProperties>
</file>