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</p:sldIdLst>
  <p:sldSz cx="12192000" cy="6858000"/>
  <p:notesSz cx="12192000" cy="6858000"/>
  <p:embeddedFontLst>
    <p:embeddedFont>
      <p:font typeface="FUAPDT+TrebuchetMS"/>
      <p:regular r:id="rId10"/>
    </p:embeddedFont>
    <p:embeddedFont>
      <p:font typeface="PUHINN+CopperplateGothic-Bold"/>
      <p:regular r:id="rId11"/>
    </p:embeddedFont>
    <p:embeddedFont>
      <p:font typeface="BEHESS+ArialMT"/>
      <p:regular r:id="rId12"/>
    </p:embeddedFont>
    <p:embeddedFont>
      <p:font typeface="QQHRQC+CopperplateGothic-Light"/>
      <p:regular r:id="rId13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font" Target="fonts/font1.fntdata" /><Relationship Id="rId11" Type="http://schemas.openxmlformats.org/officeDocument/2006/relationships/font" Target="fonts/font2.fntdata" /><Relationship Id="rId12" Type="http://schemas.openxmlformats.org/officeDocument/2006/relationships/font" Target="fonts/font3.fntdata" /><Relationship Id="rId13" Type="http://schemas.openxmlformats.org/officeDocument/2006/relationships/font" Target="fonts/font4.fntdata" /><Relationship Id="rId2" Type="http://schemas.openxmlformats.org/officeDocument/2006/relationships/tableStyles" Target="tableStyles.xml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93136" y="4510923"/>
            <a:ext cx="8244279" cy="8344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270"/>
              </a:lnSpc>
              <a:spcBef>
                <a:spcPts val="0"/>
              </a:spcBef>
              <a:spcAft>
                <a:spcPts val="0"/>
              </a:spcAft>
            </a:pPr>
            <a:r>
              <a:rPr dirty="0" sz="5400">
                <a:solidFill>
                  <a:srgbClr val="ffffff"/>
                </a:solidFill>
                <a:latin typeface="FUAPDT+TrebuchetMS"/>
                <a:cs typeface="FUAPDT+TrebuchetMS"/>
              </a:rPr>
              <a:t>WEB</a:t>
            </a:r>
            <a:r>
              <a:rPr dirty="0" sz="5400">
                <a:solidFill>
                  <a:srgbClr val="ffffff"/>
                </a:solidFill>
                <a:latin typeface="FUAPDT+TrebuchetMS"/>
                <a:cs typeface="FUAPDT+TrebuchetMS"/>
              </a:rPr>
              <a:t> </a:t>
            </a:r>
            <a:r>
              <a:rPr dirty="0" sz="5400">
                <a:solidFill>
                  <a:srgbClr val="ffffff"/>
                </a:solidFill>
                <a:latin typeface="FUAPDT+TrebuchetMS"/>
                <a:cs typeface="FUAPDT+TrebuchetMS"/>
              </a:rPr>
              <a:t>PHISHING</a:t>
            </a:r>
            <a:r>
              <a:rPr dirty="0" sz="5400">
                <a:solidFill>
                  <a:srgbClr val="ffffff"/>
                </a:solidFill>
                <a:latin typeface="FUAPDT+TrebuchetMS"/>
                <a:cs typeface="FUAPDT+TrebuchetMS"/>
              </a:rPr>
              <a:t> </a:t>
            </a:r>
            <a:r>
              <a:rPr dirty="0" sz="5400">
                <a:solidFill>
                  <a:srgbClr val="ffffff"/>
                </a:solidFill>
                <a:latin typeface="FUAPDT+TrebuchetMS"/>
                <a:cs typeface="FUAPDT+TrebuchetMS"/>
              </a:rPr>
              <a:t>DETECTION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69635" y="5373023"/>
            <a:ext cx="2903976" cy="3035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FUAPDT+TrebuchetMS"/>
                <a:cs typeface="FUAPDT+TrebuchetMS"/>
              </a:rPr>
              <a:t>TECHNICAL</a:t>
            </a:r>
            <a:r>
              <a:rPr dirty="0" sz="1800">
                <a:solidFill>
                  <a:srgbClr val="ffffff"/>
                </a:solidFill>
                <a:latin typeface="FUAPDT+TrebuchetMS"/>
                <a:cs typeface="FUAPDT+TrebuchetMS"/>
              </a:rPr>
              <a:t> </a:t>
            </a:r>
            <a:r>
              <a:rPr dirty="0" sz="1800">
                <a:solidFill>
                  <a:srgbClr val="ffffff"/>
                </a:solidFill>
                <a:latin typeface="FUAPDT+TrebuchetMS"/>
                <a:cs typeface="FUAPDT+TrebuchetMS"/>
              </a:rPr>
              <a:t>ARCHITECTURE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71761" y="1016812"/>
            <a:ext cx="2080989" cy="56896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180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>
                <a:solidFill>
                  <a:srgbClr val="ffffff"/>
                </a:solidFill>
                <a:latin typeface="FUAPDT+TrebuchetMS"/>
                <a:cs typeface="FUAPDT+TrebuchetMS"/>
              </a:rPr>
              <a:t>PHISHING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66773" y="2372161"/>
            <a:ext cx="2473986" cy="11264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1589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FUAPDT+TrebuchetMS"/>
                <a:cs typeface="FUAPDT+TrebuchetMS"/>
              </a:rPr>
              <a:t>Victims</a:t>
            </a:r>
            <a:r>
              <a:rPr dirty="0" sz="1800">
                <a:solidFill>
                  <a:srgbClr val="ffffff"/>
                </a:solidFill>
                <a:latin typeface="FUAPDT+TrebuchetMS"/>
                <a:cs typeface="FUAPDT+TrebuchetMS"/>
              </a:rPr>
              <a:t> </a:t>
            </a:r>
            <a:r>
              <a:rPr dirty="0" sz="1800">
                <a:solidFill>
                  <a:srgbClr val="ffffff"/>
                </a:solidFill>
                <a:latin typeface="FUAPDT+TrebuchetMS"/>
                <a:cs typeface="FUAPDT+TrebuchetMS"/>
              </a:rPr>
              <a:t>click</a:t>
            </a:r>
            <a:r>
              <a:rPr dirty="0" sz="1800">
                <a:solidFill>
                  <a:srgbClr val="ffffff"/>
                </a:solidFill>
                <a:latin typeface="FUAPDT+TrebuchetMS"/>
                <a:cs typeface="FUAPDT+TrebuchetMS"/>
              </a:rPr>
              <a:t> </a:t>
            </a:r>
            <a:r>
              <a:rPr dirty="0" sz="1800">
                <a:solidFill>
                  <a:srgbClr val="ffffff"/>
                </a:solidFill>
                <a:latin typeface="FUAPDT+TrebuchetMS"/>
                <a:cs typeface="FUAPDT+TrebuchetMS"/>
              </a:rPr>
              <a:t>on</a:t>
            </a:r>
            <a:r>
              <a:rPr dirty="0" sz="1800">
                <a:solidFill>
                  <a:srgbClr val="ffffff"/>
                </a:solidFill>
                <a:latin typeface="FUAPDT+TrebuchetMS"/>
                <a:cs typeface="FUAPDT+TrebuchetMS"/>
              </a:rPr>
              <a:t> </a:t>
            </a:r>
            <a:r>
              <a:rPr dirty="0" sz="1800">
                <a:solidFill>
                  <a:srgbClr val="ffffff"/>
                </a:solidFill>
                <a:latin typeface="FUAPDT+TrebuchetMS"/>
                <a:cs typeface="FUAPDT+TrebuchetMS"/>
              </a:rPr>
              <a:t>link</a:t>
            </a:r>
            <a:r>
              <a:rPr dirty="0" sz="1800">
                <a:solidFill>
                  <a:srgbClr val="ffffff"/>
                </a:solidFill>
                <a:latin typeface="FUAPDT+TrebuchetMS"/>
                <a:cs typeface="FUAPDT+TrebuchetMS"/>
              </a:rPr>
              <a:t> </a:t>
            </a:r>
            <a:r>
              <a:rPr dirty="0" sz="1800">
                <a:solidFill>
                  <a:srgbClr val="ffffff"/>
                </a:solidFill>
                <a:latin typeface="FUAPDT+TrebuchetMS"/>
                <a:cs typeface="FUAPDT+TrebuchetMS"/>
              </a:rPr>
              <a:t>in</a:t>
            </a:r>
          </a:p>
          <a:p>
            <a:pPr marL="157162" marR="0">
              <a:lnSpc>
                <a:spcPts val="2090"/>
              </a:lnSpc>
              <a:spcBef>
                <a:spcPts val="69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FUAPDT+TrebuchetMS"/>
                <a:cs typeface="FUAPDT+TrebuchetMS"/>
              </a:rPr>
              <a:t>email</a:t>
            </a:r>
            <a:r>
              <a:rPr dirty="0" sz="1800">
                <a:solidFill>
                  <a:srgbClr val="ffffff"/>
                </a:solidFill>
                <a:latin typeface="FUAPDT+TrebuchetMS"/>
                <a:cs typeface="FUAPDT+TrebuchetMS"/>
              </a:rPr>
              <a:t> </a:t>
            </a:r>
            <a:r>
              <a:rPr dirty="0" sz="1800">
                <a:solidFill>
                  <a:srgbClr val="ffffff"/>
                </a:solidFill>
                <a:latin typeface="FUAPDT+TrebuchetMS"/>
                <a:cs typeface="FUAPDT+TrebuchetMS"/>
              </a:rPr>
              <a:t>believing</a:t>
            </a:r>
            <a:r>
              <a:rPr dirty="0" sz="1800">
                <a:solidFill>
                  <a:srgbClr val="ffffff"/>
                </a:solidFill>
                <a:latin typeface="FUAPDT+TrebuchetMS"/>
                <a:cs typeface="FUAPDT+TrebuchetMS"/>
              </a:rPr>
              <a:t> </a:t>
            </a:r>
            <a:r>
              <a:rPr dirty="0" sz="1800">
                <a:solidFill>
                  <a:srgbClr val="ffffff"/>
                </a:solidFill>
                <a:latin typeface="FUAPDT+TrebuchetMS"/>
                <a:cs typeface="FUAPDT+TrebuchetMS"/>
              </a:rPr>
              <a:t>it</a:t>
            </a:r>
            <a:r>
              <a:rPr dirty="0" sz="1800">
                <a:solidFill>
                  <a:srgbClr val="ffffff"/>
                </a:solidFill>
                <a:latin typeface="FUAPDT+TrebuchetMS"/>
                <a:cs typeface="FUAPDT+TrebuchetMS"/>
              </a:rPr>
              <a:t> </a:t>
            </a:r>
            <a:r>
              <a:rPr dirty="0" sz="1800">
                <a:solidFill>
                  <a:srgbClr val="ffffff"/>
                </a:solidFill>
                <a:latin typeface="FUAPDT+TrebuchetMS"/>
                <a:cs typeface="FUAPDT+TrebuchetMS"/>
              </a:rPr>
              <a:t>is</a:t>
            </a:r>
          </a:p>
          <a:p>
            <a:pPr marL="0" marR="0">
              <a:lnSpc>
                <a:spcPts val="2090"/>
              </a:lnSpc>
              <a:spcBef>
                <a:spcPts val="19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FUAPDT+TrebuchetMS"/>
                <a:cs typeface="FUAPDT+TrebuchetMS"/>
              </a:rPr>
              <a:t>legitimate.</a:t>
            </a:r>
            <a:r>
              <a:rPr dirty="0" sz="1800">
                <a:solidFill>
                  <a:srgbClr val="ffffff"/>
                </a:solidFill>
                <a:latin typeface="FUAPDT+TrebuchetMS"/>
                <a:cs typeface="FUAPDT+TrebuchetMS"/>
              </a:rPr>
              <a:t> </a:t>
            </a:r>
            <a:r>
              <a:rPr dirty="0" sz="1800">
                <a:solidFill>
                  <a:srgbClr val="ffffff"/>
                </a:solidFill>
                <a:latin typeface="FUAPDT+TrebuchetMS"/>
                <a:cs typeface="FUAPDT+TrebuchetMS"/>
              </a:rPr>
              <a:t>They</a:t>
            </a:r>
            <a:r>
              <a:rPr dirty="0" sz="1800">
                <a:solidFill>
                  <a:srgbClr val="ffffff"/>
                </a:solidFill>
                <a:latin typeface="FUAPDT+TrebuchetMS"/>
                <a:cs typeface="FUAPDT+TrebuchetMS"/>
              </a:rPr>
              <a:t> </a:t>
            </a:r>
            <a:r>
              <a:rPr dirty="0" sz="1800">
                <a:solidFill>
                  <a:srgbClr val="ffffff"/>
                </a:solidFill>
                <a:latin typeface="FUAPDT+TrebuchetMS"/>
                <a:cs typeface="FUAPDT+TrebuchetMS"/>
              </a:rPr>
              <a:t>enter</a:t>
            </a:r>
          </a:p>
          <a:p>
            <a:pPr marL="53181" marR="0">
              <a:lnSpc>
                <a:spcPts val="2090"/>
              </a:lnSpc>
              <a:spcBef>
                <a:spcPts val="69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FUAPDT+TrebuchetMS"/>
                <a:cs typeface="FUAPDT+TrebuchetMS"/>
              </a:rPr>
              <a:t>personal</a:t>
            </a:r>
            <a:r>
              <a:rPr dirty="0" sz="1800">
                <a:solidFill>
                  <a:srgbClr val="ffffff"/>
                </a:solidFill>
                <a:latin typeface="FUAPDT+TrebuchetMS"/>
                <a:cs typeface="FUAPDT+TrebuchetMS"/>
              </a:rPr>
              <a:t> </a:t>
            </a:r>
            <a:r>
              <a:rPr dirty="0" sz="1800">
                <a:solidFill>
                  <a:srgbClr val="ffffff"/>
                </a:solidFill>
                <a:latin typeface="FUAPDT+TrebuchetMS"/>
                <a:cs typeface="FUAPDT+TrebuchetMS"/>
              </a:rPr>
              <a:t>information.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723269" y="3525978"/>
            <a:ext cx="2150850" cy="11264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FUAPDT+TrebuchetMS"/>
                <a:cs typeface="FUAPDT+TrebuchetMS"/>
              </a:rPr>
              <a:t>Fraudsters</a:t>
            </a:r>
            <a:r>
              <a:rPr dirty="0" sz="1800">
                <a:solidFill>
                  <a:srgbClr val="ffffff"/>
                </a:solidFill>
                <a:latin typeface="FUAPDT+TrebuchetMS"/>
                <a:cs typeface="FUAPDT+TrebuchetMS"/>
              </a:rPr>
              <a:t> </a:t>
            </a:r>
            <a:r>
              <a:rPr dirty="0" sz="1800">
                <a:solidFill>
                  <a:srgbClr val="ffffff"/>
                </a:solidFill>
                <a:latin typeface="FUAPDT+TrebuchetMS"/>
                <a:cs typeface="FUAPDT+TrebuchetMS"/>
              </a:rPr>
              <a:t>compile</a:t>
            </a:r>
          </a:p>
          <a:p>
            <a:pPr marL="0" marR="0">
              <a:lnSpc>
                <a:spcPts val="2090"/>
              </a:lnSpc>
              <a:spcBef>
                <a:spcPts val="69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FUAPDT+TrebuchetMS"/>
                <a:cs typeface="FUAPDT+TrebuchetMS"/>
              </a:rPr>
              <a:t>the</a:t>
            </a:r>
            <a:r>
              <a:rPr dirty="0" sz="1800">
                <a:solidFill>
                  <a:srgbClr val="ffffff"/>
                </a:solidFill>
                <a:latin typeface="FUAPDT+TrebuchetMS"/>
                <a:cs typeface="FUAPDT+TrebuchetMS"/>
              </a:rPr>
              <a:t> </a:t>
            </a:r>
            <a:r>
              <a:rPr dirty="0" sz="1800">
                <a:solidFill>
                  <a:srgbClr val="ffffff"/>
                </a:solidFill>
                <a:latin typeface="FUAPDT+TrebuchetMS"/>
                <a:cs typeface="FUAPDT+TrebuchetMS"/>
              </a:rPr>
              <a:t>stolen</a:t>
            </a:r>
            <a:r>
              <a:rPr dirty="0" sz="1800">
                <a:solidFill>
                  <a:srgbClr val="ffffff"/>
                </a:solidFill>
                <a:latin typeface="FUAPDT+TrebuchetMS"/>
                <a:cs typeface="FUAPDT+TrebuchetMS"/>
              </a:rPr>
              <a:t> </a:t>
            </a:r>
            <a:r>
              <a:rPr dirty="0" sz="1800">
                <a:solidFill>
                  <a:srgbClr val="ffffff"/>
                </a:solidFill>
                <a:latin typeface="FUAPDT+TrebuchetMS"/>
                <a:cs typeface="FUAPDT+TrebuchetMS"/>
              </a:rPr>
              <a:t>data</a:t>
            </a:r>
            <a:r>
              <a:rPr dirty="0" sz="1800">
                <a:solidFill>
                  <a:srgbClr val="ffffff"/>
                </a:solidFill>
                <a:latin typeface="FUAPDT+TrebuchetMS"/>
                <a:cs typeface="FUAPDT+TrebuchetMS"/>
              </a:rPr>
              <a:t> </a:t>
            </a:r>
            <a:r>
              <a:rPr dirty="0" sz="1800">
                <a:solidFill>
                  <a:srgbClr val="ffffff"/>
                </a:solidFill>
                <a:latin typeface="FUAPDT+TrebuchetMS"/>
                <a:cs typeface="FUAPDT+TrebuchetMS"/>
              </a:rPr>
              <a:t>and</a:t>
            </a:r>
          </a:p>
          <a:p>
            <a:pPr marL="18256" marR="0">
              <a:lnSpc>
                <a:spcPts val="2090"/>
              </a:lnSpc>
              <a:spcBef>
                <a:spcPts val="19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FUAPDT+TrebuchetMS"/>
                <a:cs typeface="FUAPDT+TrebuchetMS"/>
              </a:rPr>
              <a:t>sell</a:t>
            </a:r>
            <a:r>
              <a:rPr dirty="0" sz="1800">
                <a:solidFill>
                  <a:srgbClr val="ffffff"/>
                </a:solidFill>
                <a:latin typeface="FUAPDT+TrebuchetMS"/>
                <a:cs typeface="FUAPDT+TrebuchetMS"/>
              </a:rPr>
              <a:t> </a:t>
            </a:r>
            <a:r>
              <a:rPr dirty="0" sz="1800">
                <a:solidFill>
                  <a:srgbClr val="ffffff"/>
                </a:solidFill>
                <a:latin typeface="FUAPDT+TrebuchetMS"/>
                <a:cs typeface="FUAPDT+TrebuchetMS"/>
              </a:rPr>
              <a:t>it</a:t>
            </a:r>
            <a:r>
              <a:rPr dirty="0" sz="1800">
                <a:solidFill>
                  <a:srgbClr val="ffffff"/>
                </a:solidFill>
                <a:latin typeface="FUAPDT+TrebuchetMS"/>
                <a:cs typeface="FUAPDT+TrebuchetMS"/>
              </a:rPr>
              <a:t> </a:t>
            </a:r>
            <a:r>
              <a:rPr dirty="0" sz="1800">
                <a:solidFill>
                  <a:srgbClr val="ffffff"/>
                </a:solidFill>
                <a:latin typeface="FUAPDT+TrebuchetMS"/>
                <a:cs typeface="FUAPDT+TrebuchetMS"/>
              </a:rPr>
              <a:t>online</a:t>
            </a:r>
            <a:r>
              <a:rPr dirty="0" sz="1800">
                <a:solidFill>
                  <a:srgbClr val="ffffff"/>
                </a:solidFill>
                <a:latin typeface="FUAPDT+TrebuchetMS"/>
                <a:cs typeface="FUAPDT+TrebuchetMS"/>
              </a:rPr>
              <a:t> </a:t>
            </a:r>
            <a:r>
              <a:rPr dirty="0" sz="1800">
                <a:solidFill>
                  <a:srgbClr val="ffffff"/>
                </a:solidFill>
                <a:latin typeface="FUAPDT+TrebuchetMS"/>
                <a:cs typeface="FUAPDT+TrebuchetMS"/>
              </a:rPr>
              <a:t>or</a:t>
            </a:r>
            <a:r>
              <a:rPr dirty="0" sz="1800">
                <a:solidFill>
                  <a:srgbClr val="ffffff"/>
                </a:solidFill>
                <a:latin typeface="FUAPDT+TrebuchetMS"/>
                <a:cs typeface="FUAPDT+TrebuchetMS"/>
              </a:rPr>
              <a:t> </a:t>
            </a:r>
            <a:r>
              <a:rPr dirty="0" sz="1800">
                <a:solidFill>
                  <a:srgbClr val="ffffff"/>
                </a:solidFill>
                <a:latin typeface="FUAPDT+TrebuchetMS"/>
                <a:cs typeface="FUAPDT+TrebuchetMS"/>
              </a:rPr>
              <a:t>use</a:t>
            </a:r>
          </a:p>
          <a:p>
            <a:pPr marL="273050" marR="0">
              <a:lnSpc>
                <a:spcPts val="2090"/>
              </a:lnSpc>
              <a:spcBef>
                <a:spcPts val="69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FUAPDT+TrebuchetMS"/>
                <a:cs typeface="FUAPDT+TrebuchetMS"/>
              </a:rPr>
              <a:t>it</a:t>
            </a:r>
            <a:r>
              <a:rPr dirty="0" sz="1800">
                <a:solidFill>
                  <a:srgbClr val="ffffff"/>
                </a:solidFill>
                <a:latin typeface="FUAPDT+TrebuchetMS"/>
                <a:cs typeface="FUAPDT+TrebuchetMS"/>
              </a:rPr>
              <a:t> </a:t>
            </a:r>
            <a:r>
              <a:rPr dirty="0" sz="1800">
                <a:solidFill>
                  <a:srgbClr val="ffffff"/>
                </a:solidFill>
                <a:latin typeface="FUAPDT+TrebuchetMS"/>
                <a:cs typeface="FUAPDT+TrebuchetMS"/>
              </a:rPr>
              <a:t>themselves.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06098" y="3715678"/>
            <a:ext cx="2134084" cy="11264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FUAPDT+TrebuchetMS"/>
                <a:cs typeface="FUAPDT+TrebuchetMS"/>
              </a:rPr>
              <a:t>Send</a:t>
            </a:r>
            <a:r>
              <a:rPr dirty="0" sz="1800">
                <a:solidFill>
                  <a:srgbClr val="ffffff"/>
                </a:solidFill>
                <a:latin typeface="FUAPDT+TrebuchetMS"/>
                <a:cs typeface="FUAPDT+TrebuchetMS"/>
              </a:rPr>
              <a:t> </a:t>
            </a:r>
            <a:r>
              <a:rPr dirty="0" sz="1800">
                <a:solidFill>
                  <a:srgbClr val="ffffff"/>
                </a:solidFill>
                <a:latin typeface="FUAPDT+TrebuchetMS"/>
                <a:cs typeface="FUAPDT+TrebuchetMS"/>
              </a:rPr>
              <a:t>out</a:t>
            </a:r>
            <a:r>
              <a:rPr dirty="0" sz="1800">
                <a:solidFill>
                  <a:srgbClr val="ffffff"/>
                </a:solidFill>
                <a:latin typeface="FUAPDT+TrebuchetMS"/>
                <a:cs typeface="FUAPDT+TrebuchetMS"/>
              </a:rPr>
              <a:t> </a:t>
            </a:r>
            <a:r>
              <a:rPr dirty="0" sz="1800">
                <a:solidFill>
                  <a:srgbClr val="ffffff"/>
                </a:solidFill>
                <a:latin typeface="FUAPDT+TrebuchetMS"/>
                <a:cs typeface="FUAPDT+TrebuchetMS"/>
              </a:rPr>
              <a:t>thousands</a:t>
            </a:r>
          </a:p>
          <a:p>
            <a:pPr marL="69850" marR="0">
              <a:lnSpc>
                <a:spcPts val="2090"/>
              </a:lnSpc>
              <a:spcBef>
                <a:spcPts val="69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FUAPDT+TrebuchetMS"/>
                <a:cs typeface="FUAPDT+TrebuchetMS"/>
              </a:rPr>
              <a:t>of</a:t>
            </a:r>
            <a:r>
              <a:rPr dirty="0" sz="1800">
                <a:solidFill>
                  <a:srgbClr val="ffffff"/>
                </a:solidFill>
                <a:latin typeface="FUAPDT+TrebuchetMS"/>
                <a:cs typeface="FUAPDT+TrebuchetMS"/>
              </a:rPr>
              <a:t> </a:t>
            </a:r>
            <a:r>
              <a:rPr dirty="0" sz="1800">
                <a:solidFill>
                  <a:srgbClr val="ffffff"/>
                </a:solidFill>
                <a:latin typeface="FUAPDT+TrebuchetMS"/>
                <a:cs typeface="FUAPDT+TrebuchetMS"/>
              </a:rPr>
              <a:t>phishing</a:t>
            </a:r>
            <a:r>
              <a:rPr dirty="0" sz="1800">
                <a:solidFill>
                  <a:srgbClr val="ffffff"/>
                </a:solidFill>
                <a:latin typeface="FUAPDT+TrebuchetMS"/>
                <a:cs typeface="FUAPDT+TrebuchetMS"/>
              </a:rPr>
              <a:t> </a:t>
            </a:r>
            <a:r>
              <a:rPr dirty="0" sz="1800">
                <a:solidFill>
                  <a:srgbClr val="ffffff"/>
                </a:solidFill>
                <a:latin typeface="FUAPDT+TrebuchetMS"/>
                <a:cs typeface="FUAPDT+TrebuchetMS"/>
              </a:rPr>
              <a:t>emails</a:t>
            </a:r>
          </a:p>
          <a:p>
            <a:pPr marL="147637" marR="0">
              <a:lnSpc>
                <a:spcPts val="2090"/>
              </a:lnSpc>
              <a:spcBef>
                <a:spcPts val="19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FUAPDT+TrebuchetMS"/>
                <a:cs typeface="FUAPDT+TrebuchetMS"/>
              </a:rPr>
              <a:t>with</a:t>
            </a:r>
            <a:r>
              <a:rPr dirty="0" sz="1800">
                <a:solidFill>
                  <a:srgbClr val="ffffff"/>
                </a:solidFill>
                <a:latin typeface="FUAPDT+TrebuchetMS"/>
                <a:cs typeface="FUAPDT+TrebuchetMS"/>
              </a:rPr>
              <a:t> </a:t>
            </a:r>
            <a:r>
              <a:rPr dirty="0" sz="1800">
                <a:solidFill>
                  <a:srgbClr val="ffffff"/>
                </a:solidFill>
                <a:latin typeface="FUAPDT+TrebuchetMS"/>
                <a:cs typeface="FUAPDT+TrebuchetMS"/>
              </a:rPr>
              <a:t>link</a:t>
            </a:r>
            <a:r>
              <a:rPr dirty="0" sz="1800">
                <a:solidFill>
                  <a:srgbClr val="ffffff"/>
                </a:solidFill>
                <a:latin typeface="FUAPDT+TrebuchetMS"/>
                <a:cs typeface="FUAPDT+TrebuchetMS"/>
              </a:rPr>
              <a:t> </a:t>
            </a:r>
            <a:r>
              <a:rPr dirty="0" sz="1800">
                <a:solidFill>
                  <a:srgbClr val="ffffff"/>
                </a:solidFill>
                <a:latin typeface="FUAPDT+TrebuchetMS"/>
                <a:cs typeface="FUAPDT+TrebuchetMS"/>
              </a:rPr>
              <a:t>to</a:t>
            </a:r>
            <a:r>
              <a:rPr dirty="0" sz="1800">
                <a:solidFill>
                  <a:srgbClr val="ffffff"/>
                </a:solidFill>
                <a:latin typeface="FUAPDT+TrebuchetMS"/>
                <a:cs typeface="FUAPDT+TrebuchetMS"/>
              </a:rPr>
              <a:t> </a:t>
            </a:r>
            <a:r>
              <a:rPr dirty="0" sz="1800">
                <a:solidFill>
                  <a:srgbClr val="ffffff"/>
                </a:solidFill>
                <a:latin typeface="FUAPDT+TrebuchetMS"/>
                <a:cs typeface="FUAPDT+TrebuchetMS"/>
              </a:rPr>
              <a:t>fake</a:t>
            </a:r>
          </a:p>
          <a:p>
            <a:pPr marL="505618" marR="0">
              <a:lnSpc>
                <a:spcPts val="2090"/>
              </a:lnSpc>
              <a:spcBef>
                <a:spcPts val="69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FUAPDT+TrebuchetMS"/>
                <a:cs typeface="FUAPDT+TrebuchetMS"/>
              </a:rPr>
              <a:t>websites.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618475" y="6067290"/>
            <a:ext cx="1655995" cy="3035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FUAPDT+TrebuchetMS"/>
                <a:cs typeface="FUAPDT+TrebuchetMS"/>
              </a:rPr>
              <a:t>Build</a:t>
            </a:r>
            <a:r>
              <a:rPr dirty="0" sz="1800">
                <a:solidFill>
                  <a:srgbClr val="ffffff"/>
                </a:solidFill>
                <a:latin typeface="FUAPDT+TrebuchetMS"/>
                <a:cs typeface="FUAPDT+TrebuchetMS"/>
              </a:rPr>
              <a:t> </a:t>
            </a:r>
            <a:r>
              <a:rPr dirty="0" sz="1800">
                <a:solidFill>
                  <a:srgbClr val="ffffff"/>
                </a:solidFill>
                <a:latin typeface="FUAPDT+TrebuchetMS"/>
                <a:cs typeface="FUAPDT+TrebuchetMS"/>
              </a:rPr>
              <a:t>Fake</a:t>
            </a:r>
            <a:r>
              <a:rPr dirty="0" sz="1800">
                <a:solidFill>
                  <a:srgbClr val="ffffff"/>
                </a:solidFill>
                <a:latin typeface="FUAPDT+TrebuchetMS"/>
                <a:cs typeface="FUAPDT+TrebuchetMS"/>
              </a:rPr>
              <a:t> </a:t>
            </a:r>
            <a:r>
              <a:rPr dirty="0" sz="1800">
                <a:solidFill>
                  <a:srgbClr val="ffffff"/>
                </a:solidFill>
                <a:latin typeface="FUAPDT+TrebuchetMS"/>
                <a:cs typeface="FUAPDT+TrebuchetMS"/>
              </a:rPr>
              <a:t>site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335431" y="6100049"/>
            <a:ext cx="1222846" cy="3035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FUAPDT+TrebuchetMS"/>
                <a:cs typeface="FUAPDT+TrebuchetMS"/>
              </a:rPr>
              <a:t>Fraudsters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43312" y="485427"/>
            <a:ext cx="5390377" cy="56896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180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>
                <a:solidFill>
                  <a:srgbClr val="000000"/>
                </a:solidFill>
                <a:latin typeface="FUAPDT+TrebuchetMS"/>
                <a:cs typeface="FUAPDT+TrebuchetMS"/>
              </a:rPr>
              <a:t>TECHNICAL</a:t>
            </a:r>
            <a:r>
              <a:rPr dirty="0" sz="3600">
                <a:solidFill>
                  <a:srgbClr val="000000"/>
                </a:solidFill>
                <a:latin typeface="FUAPDT+TrebuchetMS"/>
                <a:cs typeface="FUAPDT+TrebuchetMS"/>
              </a:rPr>
              <a:t> </a:t>
            </a:r>
            <a:r>
              <a:rPr dirty="0" sz="3600">
                <a:solidFill>
                  <a:srgbClr val="000000"/>
                </a:solidFill>
                <a:latin typeface="FUAPDT+TrebuchetMS"/>
                <a:cs typeface="FUAPDT+TrebuchetMS"/>
              </a:rPr>
              <a:t>ARCHITECURE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07262" y="1896381"/>
            <a:ext cx="772566" cy="3035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92d050"/>
                </a:solidFill>
                <a:latin typeface="FUAPDT+TrebuchetMS"/>
                <a:cs typeface="FUAPDT+TrebuchetMS"/>
              </a:rPr>
              <a:t>INBOX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6240" y="1918959"/>
            <a:ext cx="666080" cy="3035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92d050"/>
                </a:solidFill>
                <a:latin typeface="FUAPDT+TrebuchetMS"/>
                <a:cs typeface="FUAPDT+TrebuchetMS"/>
              </a:rPr>
              <a:t>USER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945782" y="1941537"/>
            <a:ext cx="786296" cy="3035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92d050"/>
                </a:solidFill>
                <a:latin typeface="FUAPDT+TrebuchetMS"/>
                <a:cs typeface="FUAPDT+TrebuchetMS"/>
              </a:rPr>
              <a:t>LOGIN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727444" y="2447689"/>
            <a:ext cx="829493" cy="5778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92d050"/>
                </a:solidFill>
                <a:latin typeface="FUAPDT+TrebuchetMS"/>
                <a:cs typeface="FUAPDT+TrebuchetMS"/>
              </a:rPr>
              <a:t>CHECK</a:t>
            </a:r>
          </a:p>
          <a:p>
            <a:pPr marL="100012" marR="0">
              <a:lnSpc>
                <a:spcPts val="2090"/>
              </a:lnSpc>
              <a:spcBef>
                <a:spcPts val="69"/>
              </a:spcBef>
              <a:spcAft>
                <a:spcPts val="0"/>
              </a:spcAft>
            </a:pPr>
            <a:r>
              <a:rPr dirty="0" sz="1800">
                <a:solidFill>
                  <a:srgbClr val="92d050"/>
                </a:solidFill>
                <a:latin typeface="FUAPDT+TrebuchetMS"/>
                <a:cs typeface="FUAPDT+TrebuchetMS"/>
              </a:rPr>
              <a:t>MAIL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174694" y="2568518"/>
            <a:ext cx="813420" cy="8521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8737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92d050"/>
                </a:solidFill>
                <a:latin typeface="FUAPDT+TrebuchetMS"/>
                <a:cs typeface="FUAPDT+TrebuchetMS"/>
              </a:rPr>
              <a:t>Login</a:t>
            </a:r>
          </a:p>
          <a:p>
            <a:pPr marL="0" marR="0">
              <a:lnSpc>
                <a:spcPts val="2090"/>
              </a:lnSpc>
              <a:spcBef>
                <a:spcPts val="69"/>
              </a:spcBef>
              <a:spcAft>
                <a:spcPts val="0"/>
              </a:spcAft>
            </a:pPr>
            <a:r>
              <a:rPr dirty="0" sz="1800">
                <a:solidFill>
                  <a:srgbClr val="92d050"/>
                </a:solidFill>
                <a:latin typeface="FUAPDT+TrebuchetMS"/>
                <a:cs typeface="FUAPDT+TrebuchetMS"/>
              </a:rPr>
              <a:t>succes</a:t>
            </a:r>
          </a:p>
          <a:p>
            <a:pPr marL="56356" marR="0">
              <a:lnSpc>
                <a:spcPts val="2090"/>
              </a:lnSpc>
              <a:spcBef>
                <a:spcPts val="19"/>
              </a:spcBef>
              <a:spcAft>
                <a:spcPts val="0"/>
              </a:spcAft>
            </a:pPr>
            <a:r>
              <a:rPr dirty="0" sz="1800">
                <a:solidFill>
                  <a:srgbClr val="92d050"/>
                </a:solidFill>
                <a:latin typeface="FUAPDT+TrebuchetMS"/>
                <a:cs typeface="FUAPDT+TrebuchetMS"/>
              </a:rPr>
              <a:t>sfully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257712" y="2709660"/>
            <a:ext cx="1011109" cy="8521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065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92d050"/>
                </a:solidFill>
                <a:latin typeface="FUAPDT+TrebuchetMS"/>
                <a:cs typeface="FUAPDT+TrebuchetMS"/>
              </a:rPr>
              <a:t>Check</a:t>
            </a:r>
          </a:p>
          <a:p>
            <a:pPr marL="0" marR="0">
              <a:lnSpc>
                <a:spcPts val="2090"/>
              </a:lnSpc>
              <a:spcBef>
                <a:spcPts val="69"/>
              </a:spcBef>
              <a:spcAft>
                <a:spcPts val="0"/>
              </a:spcAft>
            </a:pPr>
            <a:r>
              <a:rPr dirty="0" sz="1800">
                <a:solidFill>
                  <a:srgbClr val="92d050"/>
                </a:solidFill>
                <a:latin typeface="FUAPDT+TrebuchetMS"/>
                <a:cs typeface="FUAPDT+TrebuchetMS"/>
              </a:rPr>
              <a:t>for</a:t>
            </a:r>
            <a:r>
              <a:rPr dirty="0" sz="1800">
                <a:solidFill>
                  <a:srgbClr val="92d050"/>
                </a:solidFill>
                <a:latin typeface="FUAPDT+TrebuchetMS"/>
                <a:cs typeface="FUAPDT+TrebuchetMS"/>
              </a:rPr>
              <a:t> </a:t>
            </a:r>
            <a:r>
              <a:rPr dirty="0" sz="1800">
                <a:solidFill>
                  <a:srgbClr val="92d050"/>
                </a:solidFill>
                <a:latin typeface="FUAPDT+TrebuchetMS"/>
                <a:cs typeface="FUAPDT+TrebuchetMS"/>
              </a:rPr>
              <a:t>login</a:t>
            </a:r>
          </a:p>
          <a:p>
            <a:pPr marL="84931" marR="0">
              <a:lnSpc>
                <a:spcPts val="2090"/>
              </a:lnSpc>
              <a:spcBef>
                <a:spcPts val="19"/>
              </a:spcBef>
              <a:spcAft>
                <a:spcPts val="0"/>
              </a:spcAft>
            </a:pPr>
            <a:r>
              <a:rPr dirty="0" sz="1800">
                <a:solidFill>
                  <a:srgbClr val="92d050"/>
                </a:solidFill>
                <a:latin typeface="FUAPDT+TrebuchetMS"/>
                <a:cs typeface="FUAPDT+TrebuchetMS"/>
              </a:rPr>
              <a:t>details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257345" y="3260796"/>
            <a:ext cx="987437" cy="5778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92d050"/>
                </a:solidFill>
                <a:latin typeface="FUAPDT+TrebuchetMS"/>
                <a:cs typeface="FUAPDT+TrebuchetMS"/>
              </a:rPr>
              <a:t>RECEIVE</a:t>
            </a:r>
          </a:p>
          <a:p>
            <a:pPr marL="213518" marR="0">
              <a:lnSpc>
                <a:spcPts val="2090"/>
              </a:lnSpc>
              <a:spcBef>
                <a:spcPts val="69"/>
              </a:spcBef>
              <a:spcAft>
                <a:spcPts val="0"/>
              </a:spcAft>
            </a:pPr>
            <a:r>
              <a:rPr dirty="0" sz="1800">
                <a:solidFill>
                  <a:srgbClr val="92d050"/>
                </a:solidFill>
                <a:latin typeface="FUAPDT+TrebuchetMS"/>
                <a:cs typeface="FUAPDT+TrebuchetMS"/>
              </a:rPr>
              <a:t>MAIL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624875" y="4171090"/>
            <a:ext cx="1011770" cy="3035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92d050"/>
                </a:solidFill>
                <a:latin typeface="FUAPDT+TrebuchetMS"/>
                <a:cs typeface="FUAPDT+TrebuchetMS"/>
              </a:rPr>
              <a:t>LOGOUT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192512" y="4375608"/>
            <a:ext cx="2292788" cy="8521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73075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92d050"/>
                </a:solidFill>
                <a:latin typeface="FUAPDT+TrebuchetMS"/>
                <a:cs typeface="FUAPDT+TrebuchetMS"/>
              </a:rPr>
              <a:t>DATABASE</a:t>
            </a:r>
          </a:p>
          <a:p>
            <a:pPr marL="0" marR="0">
              <a:lnSpc>
                <a:spcPts val="2090"/>
              </a:lnSpc>
              <a:spcBef>
                <a:spcPts val="69"/>
              </a:spcBef>
              <a:spcAft>
                <a:spcPts val="0"/>
              </a:spcAft>
            </a:pPr>
            <a:r>
              <a:rPr dirty="0" sz="1800">
                <a:solidFill>
                  <a:srgbClr val="92d050"/>
                </a:solidFill>
                <a:latin typeface="FUAPDT+TrebuchetMS"/>
                <a:cs typeface="FUAPDT+TrebuchetMS"/>
              </a:rPr>
              <a:t>CONSISTING</a:t>
            </a:r>
            <a:r>
              <a:rPr dirty="0" sz="1800">
                <a:solidFill>
                  <a:srgbClr val="92d050"/>
                </a:solidFill>
                <a:latin typeface="FUAPDT+TrebuchetMS"/>
                <a:cs typeface="FUAPDT+TrebuchetMS"/>
              </a:rPr>
              <a:t> </a:t>
            </a:r>
            <a:r>
              <a:rPr dirty="0" sz="1800">
                <a:solidFill>
                  <a:srgbClr val="92d050"/>
                </a:solidFill>
                <a:latin typeface="FUAPDT+TrebuchetMS"/>
                <a:cs typeface="FUAPDT+TrebuchetMS"/>
              </a:rPr>
              <a:t>OF</a:t>
            </a:r>
            <a:r>
              <a:rPr dirty="0" sz="1800">
                <a:solidFill>
                  <a:srgbClr val="92d050"/>
                </a:solidFill>
                <a:latin typeface="FUAPDT+TrebuchetMS"/>
                <a:cs typeface="FUAPDT+TrebuchetMS"/>
              </a:rPr>
              <a:t> </a:t>
            </a:r>
            <a:r>
              <a:rPr dirty="0" sz="1800">
                <a:solidFill>
                  <a:srgbClr val="92d050"/>
                </a:solidFill>
                <a:latin typeface="FUAPDT+TrebuchetMS"/>
                <a:cs typeface="FUAPDT+TrebuchetMS"/>
              </a:rPr>
              <a:t>USER</a:t>
            </a:r>
          </a:p>
          <a:p>
            <a:pPr marL="671506" marR="0">
              <a:lnSpc>
                <a:spcPts val="2090"/>
              </a:lnSpc>
              <a:spcBef>
                <a:spcPts val="19"/>
              </a:spcBef>
              <a:spcAft>
                <a:spcPts val="0"/>
              </a:spcAft>
            </a:pPr>
            <a:r>
              <a:rPr dirty="0" sz="1800">
                <a:solidFill>
                  <a:srgbClr val="92d050"/>
                </a:solidFill>
                <a:latin typeface="FUAPDT+TrebuchetMS"/>
                <a:cs typeface="FUAPDT+TrebuchetMS"/>
              </a:rPr>
              <a:t>DETAILS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449960" y="4579748"/>
            <a:ext cx="723118" cy="8521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6356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92d050"/>
                </a:solidFill>
                <a:latin typeface="FUAPDT+TrebuchetMS"/>
                <a:cs typeface="FUAPDT+TrebuchetMS"/>
              </a:rPr>
              <a:t>LINK</a:t>
            </a:r>
          </a:p>
          <a:p>
            <a:pPr marL="0" marR="0">
              <a:lnSpc>
                <a:spcPts val="2090"/>
              </a:lnSpc>
              <a:spcBef>
                <a:spcPts val="69"/>
              </a:spcBef>
              <a:spcAft>
                <a:spcPts val="0"/>
              </a:spcAft>
            </a:pPr>
            <a:r>
              <a:rPr dirty="0" sz="1800">
                <a:solidFill>
                  <a:srgbClr val="92d050"/>
                </a:solidFill>
                <a:latin typeface="FUAPDT+TrebuchetMS"/>
                <a:cs typeface="FUAPDT+TrebuchetMS"/>
              </a:rPr>
              <a:t>GUAR</a:t>
            </a:r>
          </a:p>
          <a:p>
            <a:pPr marL="215106" marR="0">
              <a:lnSpc>
                <a:spcPts val="2090"/>
              </a:lnSpc>
              <a:spcBef>
                <a:spcPts val="19"/>
              </a:spcBef>
              <a:spcAft>
                <a:spcPts val="0"/>
              </a:spcAft>
            </a:pPr>
            <a:r>
              <a:rPr dirty="0" sz="1800">
                <a:solidFill>
                  <a:srgbClr val="92d050"/>
                </a:solidFill>
                <a:latin typeface="FUAPDT+TrebuchetMS"/>
                <a:cs typeface="FUAPDT+TrebuchetMS"/>
              </a:rPr>
              <a:t>D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9314783" y="5646854"/>
            <a:ext cx="2535104" cy="8521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28916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92d050"/>
                </a:solidFill>
                <a:latin typeface="FUAPDT+TrebuchetMS"/>
                <a:cs typeface="FUAPDT+TrebuchetMS"/>
              </a:rPr>
              <a:t>MAIL</a:t>
            </a:r>
            <a:r>
              <a:rPr dirty="0" sz="1800">
                <a:solidFill>
                  <a:srgbClr val="92d050"/>
                </a:solidFill>
                <a:latin typeface="FUAPDT+TrebuchetMS"/>
                <a:cs typeface="FUAPDT+TrebuchetMS"/>
              </a:rPr>
              <a:t> </a:t>
            </a:r>
            <a:r>
              <a:rPr dirty="0" sz="1800">
                <a:solidFill>
                  <a:srgbClr val="92d050"/>
                </a:solidFill>
                <a:latin typeface="FUAPDT+TrebuchetMS"/>
                <a:cs typeface="FUAPDT+TrebuchetMS"/>
              </a:rPr>
              <a:t>IS</a:t>
            </a:r>
            <a:r>
              <a:rPr dirty="0" sz="1800">
                <a:solidFill>
                  <a:srgbClr val="92d050"/>
                </a:solidFill>
                <a:latin typeface="FUAPDT+TrebuchetMS"/>
                <a:cs typeface="FUAPDT+TrebuchetMS"/>
              </a:rPr>
              <a:t> </a:t>
            </a:r>
            <a:r>
              <a:rPr dirty="0" sz="1800">
                <a:solidFill>
                  <a:srgbClr val="92d050"/>
                </a:solidFill>
                <a:latin typeface="FUAPDT+TrebuchetMS"/>
                <a:cs typeface="FUAPDT+TrebuchetMS"/>
              </a:rPr>
              <a:t>MARKES</a:t>
            </a:r>
            <a:r>
              <a:rPr dirty="0" sz="1800">
                <a:solidFill>
                  <a:srgbClr val="92d050"/>
                </a:solidFill>
                <a:latin typeface="FUAPDT+TrebuchetMS"/>
                <a:cs typeface="FUAPDT+TrebuchetMS"/>
              </a:rPr>
              <a:t> </a:t>
            </a:r>
            <a:r>
              <a:rPr dirty="0" sz="1800">
                <a:solidFill>
                  <a:srgbClr val="92d050"/>
                </a:solidFill>
                <a:latin typeface="FUAPDT+TrebuchetMS"/>
                <a:cs typeface="FUAPDT+TrebuchetMS"/>
              </a:rPr>
              <a:t>AS</a:t>
            </a:r>
          </a:p>
          <a:p>
            <a:pPr marL="47941" marR="0">
              <a:lnSpc>
                <a:spcPts val="2090"/>
              </a:lnSpc>
              <a:spcBef>
                <a:spcPts val="69"/>
              </a:spcBef>
              <a:spcAft>
                <a:spcPts val="0"/>
              </a:spcAft>
            </a:pPr>
            <a:r>
              <a:rPr dirty="0" sz="1800">
                <a:solidFill>
                  <a:srgbClr val="92d050"/>
                </a:solidFill>
                <a:latin typeface="FUAPDT+TrebuchetMS"/>
                <a:cs typeface="FUAPDT+TrebuchetMS"/>
              </a:rPr>
              <a:t>PHISH</a:t>
            </a:r>
            <a:r>
              <a:rPr dirty="0" sz="1800">
                <a:solidFill>
                  <a:srgbClr val="92d050"/>
                </a:solidFill>
                <a:latin typeface="FUAPDT+TrebuchetMS"/>
                <a:cs typeface="FUAPDT+TrebuchetMS"/>
              </a:rPr>
              <a:t> </a:t>
            </a:r>
            <a:r>
              <a:rPr dirty="0" sz="1800">
                <a:solidFill>
                  <a:srgbClr val="92d050"/>
                </a:solidFill>
                <a:latin typeface="FUAPDT+TrebuchetMS"/>
                <a:cs typeface="FUAPDT+TrebuchetMS"/>
              </a:rPr>
              <a:t>MAIL</a:t>
            </a:r>
            <a:r>
              <a:rPr dirty="0" sz="1800">
                <a:solidFill>
                  <a:srgbClr val="92d050"/>
                </a:solidFill>
                <a:latin typeface="FUAPDT+TrebuchetMS"/>
                <a:cs typeface="FUAPDT+TrebuchetMS"/>
              </a:rPr>
              <a:t> </a:t>
            </a:r>
            <a:r>
              <a:rPr dirty="0" sz="1800">
                <a:solidFill>
                  <a:srgbClr val="92d050"/>
                </a:solidFill>
                <a:latin typeface="FUAPDT+TrebuchetMS"/>
                <a:cs typeface="FUAPDT+TrebuchetMS"/>
              </a:rPr>
              <a:t>BY</a:t>
            </a:r>
            <a:r>
              <a:rPr dirty="0" sz="1800">
                <a:solidFill>
                  <a:srgbClr val="92d050"/>
                </a:solidFill>
                <a:latin typeface="FUAPDT+TrebuchetMS"/>
                <a:cs typeface="FUAPDT+TrebuchetMS"/>
              </a:rPr>
              <a:t> </a:t>
            </a:r>
            <a:r>
              <a:rPr dirty="0" sz="1800">
                <a:solidFill>
                  <a:srgbClr val="92d050"/>
                </a:solidFill>
                <a:latin typeface="FUAPDT+TrebuchetMS"/>
                <a:cs typeface="FUAPDT+TrebuchetMS"/>
              </a:rPr>
              <a:t>GIVING</a:t>
            </a:r>
          </a:p>
          <a:p>
            <a:pPr marL="0" marR="0">
              <a:lnSpc>
                <a:spcPts val="2090"/>
              </a:lnSpc>
              <a:spcBef>
                <a:spcPts val="19"/>
              </a:spcBef>
              <a:spcAft>
                <a:spcPts val="0"/>
              </a:spcAft>
            </a:pPr>
            <a:r>
              <a:rPr dirty="0" sz="1800">
                <a:solidFill>
                  <a:srgbClr val="92d050"/>
                </a:solidFill>
                <a:latin typeface="FUAPDT+TrebuchetMS"/>
                <a:cs typeface="FUAPDT+TrebuchetMS"/>
              </a:rPr>
              <a:t>WARNING</a:t>
            </a:r>
            <a:r>
              <a:rPr dirty="0" sz="1800">
                <a:solidFill>
                  <a:srgbClr val="92d050"/>
                </a:solidFill>
                <a:latin typeface="FUAPDT+TrebuchetMS"/>
                <a:cs typeface="FUAPDT+TrebuchetMS"/>
              </a:rPr>
              <a:t> </a:t>
            </a:r>
            <a:r>
              <a:rPr dirty="0" sz="1800">
                <a:solidFill>
                  <a:srgbClr val="92d050"/>
                </a:solidFill>
                <a:latin typeface="FUAPDT+TrebuchetMS"/>
                <a:cs typeface="FUAPDT+TrebuchetMS"/>
              </a:rPr>
              <a:t>TO</a:t>
            </a:r>
            <a:r>
              <a:rPr dirty="0" sz="1800">
                <a:solidFill>
                  <a:srgbClr val="92d050"/>
                </a:solidFill>
                <a:latin typeface="FUAPDT+TrebuchetMS"/>
                <a:cs typeface="FUAPDT+TrebuchetMS"/>
              </a:rPr>
              <a:t> </a:t>
            </a:r>
            <a:r>
              <a:rPr dirty="0" sz="1800">
                <a:solidFill>
                  <a:srgbClr val="92d050"/>
                </a:solidFill>
                <a:latin typeface="FUAPDT+TrebuchetMS"/>
                <a:cs typeface="FUAPDT+TrebuchetMS"/>
              </a:rPr>
              <a:t>THE</a:t>
            </a:r>
            <a:r>
              <a:rPr dirty="0" sz="1800">
                <a:solidFill>
                  <a:srgbClr val="92d050"/>
                </a:solidFill>
                <a:latin typeface="FUAPDT+TrebuchetMS"/>
                <a:cs typeface="FUAPDT+TrebuchetMS"/>
              </a:rPr>
              <a:t> </a:t>
            </a:r>
            <a:r>
              <a:rPr dirty="0" sz="1800">
                <a:solidFill>
                  <a:srgbClr val="92d050"/>
                </a:solidFill>
                <a:latin typeface="FUAPDT+TrebuchetMS"/>
                <a:cs typeface="FUAPDT+TrebuchetMS"/>
              </a:rPr>
              <a:t>USER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944614" y="5777310"/>
            <a:ext cx="836414" cy="8521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92d050"/>
                </a:solidFill>
                <a:latin typeface="FUAPDT+TrebuchetMS"/>
                <a:cs typeface="FUAPDT+TrebuchetMS"/>
              </a:rPr>
              <a:t>Detect</a:t>
            </a:r>
          </a:p>
          <a:p>
            <a:pPr marL="74612" marR="0">
              <a:lnSpc>
                <a:spcPts val="2090"/>
              </a:lnSpc>
              <a:spcBef>
                <a:spcPts val="69"/>
              </a:spcBef>
              <a:spcAft>
                <a:spcPts val="0"/>
              </a:spcAft>
            </a:pPr>
            <a:r>
              <a:rPr dirty="0" sz="1800">
                <a:solidFill>
                  <a:srgbClr val="92d050"/>
                </a:solidFill>
                <a:latin typeface="FUAPDT+TrebuchetMS"/>
                <a:cs typeface="FUAPDT+TrebuchetMS"/>
              </a:rPr>
              <a:t>phish</a:t>
            </a:r>
          </a:p>
          <a:p>
            <a:pPr marL="120650" marR="0">
              <a:lnSpc>
                <a:spcPts val="2090"/>
              </a:lnSpc>
              <a:spcBef>
                <a:spcPts val="19"/>
              </a:spcBef>
              <a:spcAft>
                <a:spcPts val="0"/>
              </a:spcAft>
            </a:pPr>
            <a:r>
              <a:rPr dirty="0" sz="1800">
                <a:solidFill>
                  <a:srgbClr val="92d050"/>
                </a:solidFill>
                <a:latin typeface="FUAPDT+TrebuchetMS"/>
                <a:cs typeface="FUAPDT+TrebuchetMS"/>
              </a:rPr>
              <a:t>mail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613688" y="6085687"/>
            <a:ext cx="1184453" cy="5778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92d050"/>
                </a:solidFill>
                <a:latin typeface="FUAPDT+TrebuchetMS"/>
                <a:cs typeface="FUAPDT+TrebuchetMS"/>
              </a:rPr>
              <a:t>Relogin</a:t>
            </a:r>
            <a:r>
              <a:rPr dirty="0" sz="1800">
                <a:solidFill>
                  <a:srgbClr val="92d050"/>
                </a:solidFill>
                <a:latin typeface="FUAPDT+TrebuchetMS"/>
                <a:cs typeface="FUAPDT+TrebuchetMS"/>
              </a:rPr>
              <a:t> </a:t>
            </a:r>
            <a:r>
              <a:rPr dirty="0" sz="1800">
                <a:solidFill>
                  <a:srgbClr val="92d050"/>
                </a:solidFill>
                <a:latin typeface="FUAPDT+TrebuchetMS"/>
                <a:cs typeface="FUAPDT+TrebuchetMS"/>
              </a:rPr>
              <a:t>or</a:t>
            </a:r>
          </a:p>
          <a:p>
            <a:pPr marL="177930" marR="0">
              <a:lnSpc>
                <a:spcPts val="2090"/>
              </a:lnSpc>
              <a:spcBef>
                <a:spcPts val="69"/>
              </a:spcBef>
              <a:spcAft>
                <a:spcPts val="0"/>
              </a:spcAft>
            </a:pPr>
            <a:r>
              <a:rPr dirty="0" sz="1800">
                <a:solidFill>
                  <a:srgbClr val="92d050"/>
                </a:solidFill>
                <a:latin typeface="FUAPDT+TrebuchetMS"/>
                <a:cs typeface="FUAPDT+TrebuchetMS"/>
              </a:rPr>
              <a:t>Signup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71761" y="1034881"/>
            <a:ext cx="7794669" cy="546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004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>
                <a:solidFill>
                  <a:srgbClr val="ffffff"/>
                </a:solidFill>
                <a:latin typeface="PUHINN+CopperplateGothic-Bold"/>
                <a:cs typeface="PUHINN+CopperplateGothic-Bold"/>
              </a:rPr>
              <a:t>TEAM</a:t>
            </a:r>
            <a:r>
              <a:rPr dirty="0" sz="3600">
                <a:solidFill>
                  <a:srgbClr val="ffffff"/>
                </a:solidFill>
                <a:latin typeface="PUHINN+CopperplateGothic-Bold"/>
                <a:cs typeface="PUHINN+CopperplateGothic-Bold"/>
              </a:rPr>
              <a:t> </a:t>
            </a:r>
            <a:r>
              <a:rPr dirty="0" sz="3600">
                <a:solidFill>
                  <a:srgbClr val="ffffff"/>
                </a:solidFill>
                <a:latin typeface="PUHINN+CopperplateGothic-Bold"/>
                <a:cs typeface="PUHINN+CopperplateGothic-Bold"/>
              </a:rPr>
              <a:t>ID</a:t>
            </a:r>
            <a:r>
              <a:rPr dirty="0" sz="3600">
                <a:solidFill>
                  <a:srgbClr val="ffffff"/>
                </a:solidFill>
                <a:latin typeface="PUHINN+CopperplateGothic-Bold"/>
                <a:cs typeface="PUHINN+CopperplateGothic-Bold"/>
              </a:rPr>
              <a:t> </a:t>
            </a:r>
            <a:r>
              <a:rPr dirty="0" sz="3600">
                <a:solidFill>
                  <a:srgbClr val="ffffff"/>
                </a:solidFill>
                <a:latin typeface="PUHINN+CopperplateGothic-Bold"/>
                <a:cs typeface="PUHINN+CopperplateGothic-Bold"/>
              </a:rPr>
              <a:t>:PNT2022TMID19765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440" y="4262468"/>
            <a:ext cx="6651664" cy="3889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3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50">
                <a:solidFill>
                  <a:srgbClr val="000000"/>
                </a:solidFill>
                <a:latin typeface="BEHESS+ArialMT"/>
                <a:cs typeface="BEHESS+ArialMT"/>
              </a:rPr>
              <a:t>•</a:t>
            </a:r>
            <a:r>
              <a:rPr dirty="0" sz="2450" spc="32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QQHRQC+CopperplateGothic-Light"/>
                <a:cs typeface="QQHRQC+CopperplateGothic-Light"/>
              </a:rPr>
              <a:t>TEAM</a:t>
            </a:r>
            <a:r>
              <a:rPr dirty="0" sz="2400">
                <a:solidFill>
                  <a:srgbClr val="000000"/>
                </a:solidFill>
                <a:latin typeface="QQHRQC+CopperplateGothic-Light"/>
                <a:cs typeface="QQHRQC+CopperplateGothic-Light"/>
              </a:rPr>
              <a:t> </a:t>
            </a:r>
            <a:r>
              <a:rPr dirty="0" sz="2400">
                <a:solidFill>
                  <a:srgbClr val="000000"/>
                </a:solidFill>
                <a:latin typeface="QQHRQC+CopperplateGothic-Light"/>
                <a:cs typeface="QQHRQC+CopperplateGothic-Light"/>
              </a:rPr>
              <a:t>LEADER</a:t>
            </a:r>
            <a:r>
              <a:rPr dirty="0" sz="2400" spc="3000">
                <a:solidFill>
                  <a:srgbClr val="000000"/>
                </a:solidFill>
                <a:latin typeface="QQHRQC+CopperplateGothic-Light"/>
                <a:cs typeface="QQHRQC+CopperplateGothic-Light"/>
              </a:rPr>
              <a:t> </a:t>
            </a:r>
            <a:r>
              <a:rPr dirty="0" sz="2400">
                <a:solidFill>
                  <a:srgbClr val="000000"/>
                </a:solidFill>
                <a:latin typeface="QQHRQC+CopperplateGothic-Light"/>
                <a:cs typeface="QQHRQC+CopperplateGothic-Light"/>
              </a:rPr>
              <a:t>:</a:t>
            </a:r>
            <a:r>
              <a:rPr dirty="0" sz="2400">
                <a:solidFill>
                  <a:srgbClr val="000000"/>
                </a:solidFill>
                <a:latin typeface="QQHRQC+CopperplateGothic-Light"/>
                <a:cs typeface="QQHRQC+CopperplateGothic-Light"/>
              </a:rPr>
              <a:t> </a:t>
            </a:r>
            <a:r>
              <a:rPr dirty="0" sz="2400">
                <a:solidFill>
                  <a:srgbClr val="000000"/>
                </a:solidFill>
                <a:latin typeface="QQHRQC+CopperplateGothic-Light"/>
                <a:cs typeface="QQHRQC+CopperplateGothic-Light"/>
              </a:rPr>
              <a:t>NANDEESWARAN</a:t>
            </a:r>
            <a:r>
              <a:rPr dirty="0" sz="2400" spc="598">
                <a:solidFill>
                  <a:srgbClr val="000000"/>
                </a:solidFill>
                <a:latin typeface="QQHRQC+CopperplateGothic-Light"/>
                <a:cs typeface="QQHRQC+CopperplateGothic-Light"/>
              </a:rPr>
              <a:t> </a:t>
            </a:r>
            <a:r>
              <a:rPr dirty="0" sz="2400">
                <a:solidFill>
                  <a:srgbClr val="000000"/>
                </a:solidFill>
                <a:latin typeface="QQHRQC+CopperplateGothic-Light"/>
                <a:cs typeface="QQHRQC+CopperplateGothic-Light"/>
              </a:rPr>
              <a:t>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440" y="4718652"/>
            <a:ext cx="6881848" cy="781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3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50">
                <a:solidFill>
                  <a:srgbClr val="000000"/>
                </a:solidFill>
                <a:latin typeface="BEHESS+ArialMT"/>
                <a:cs typeface="BEHESS+ArialMT"/>
              </a:rPr>
              <a:t>•</a:t>
            </a:r>
            <a:r>
              <a:rPr dirty="0" sz="2450" spc="32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QQHRQC+CopperplateGothic-Light"/>
                <a:cs typeface="QQHRQC+CopperplateGothic-Light"/>
              </a:rPr>
              <a:t>TEAM</a:t>
            </a:r>
            <a:r>
              <a:rPr dirty="0" sz="2400">
                <a:solidFill>
                  <a:srgbClr val="000000"/>
                </a:solidFill>
                <a:latin typeface="QQHRQC+CopperplateGothic-Light"/>
                <a:cs typeface="QQHRQC+CopperplateGothic-Light"/>
              </a:rPr>
              <a:t> </a:t>
            </a:r>
            <a:r>
              <a:rPr dirty="0" sz="2400">
                <a:solidFill>
                  <a:srgbClr val="000000"/>
                </a:solidFill>
                <a:latin typeface="QQHRQC+CopperplateGothic-Light"/>
                <a:cs typeface="QQHRQC+CopperplateGothic-Light"/>
              </a:rPr>
              <a:t>MEMBERS</a:t>
            </a:r>
            <a:r>
              <a:rPr dirty="0" sz="2400" spc="601">
                <a:solidFill>
                  <a:srgbClr val="000000"/>
                </a:solidFill>
                <a:latin typeface="QQHRQC+CopperplateGothic-Light"/>
                <a:cs typeface="QQHRQC+CopperplateGothic-Light"/>
              </a:rPr>
              <a:t> </a:t>
            </a:r>
            <a:r>
              <a:rPr dirty="0" sz="2400">
                <a:solidFill>
                  <a:srgbClr val="000000"/>
                </a:solidFill>
                <a:latin typeface="QQHRQC+CopperplateGothic-Light"/>
                <a:cs typeface="QQHRQC+CopperplateGothic-Light"/>
              </a:rPr>
              <a:t>:</a:t>
            </a:r>
            <a:r>
              <a:rPr dirty="0" sz="2400">
                <a:solidFill>
                  <a:srgbClr val="000000"/>
                </a:solidFill>
                <a:latin typeface="QQHRQC+CopperplateGothic-Light"/>
                <a:cs typeface="QQHRQC+CopperplateGothic-Light"/>
              </a:rPr>
              <a:t> </a:t>
            </a:r>
            <a:r>
              <a:rPr dirty="0" sz="2400">
                <a:solidFill>
                  <a:srgbClr val="000000"/>
                </a:solidFill>
                <a:latin typeface="QQHRQC+CopperplateGothic-Light"/>
                <a:cs typeface="QQHRQC+CopperplateGothic-Light"/>
              </a:rPr>
              <a:t>NALANKUMAR</a:t>
            </a:r>
            <a:r>
              <a:rPr dirty="0" sz="2400">
                <a:solidFill>
                  <a:srgbClr val="000000"/>
                </a:solidFill>
                <a:latin typeface="QQHRQC+CopperplateGothic-Light"/>
                <a:cs typeface="QQHRQC+CopperplateGothic-Light"/>
              </a:rPr>
              <a:t> </a:t>
            </a:r>
            <a:r>
              <a:rPr dirty="0" sz="2400">
                <a:solidFill>
                  <a:srgbClr val="000000"/>
                </a:solidFill>
                <a:latin typeface="QQHRQC+CopperplateGothic-Light"/>
                <a:cs typeface="QQHRQC+CopperplateGothic-Light"/>
              </a:rPr>
              <a:t>GM</a:t>
            </a:r>
          </a:p>
          <a:p>
            <a:pPr marL="3276600" marR="0">
              <a:lnSpc>
                <a:spcPts val="2637"/>
              </a:lnSpc>
              <a:spcBef>
                <a:spcPts val="454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QQHRQC+CopperplateGothic-Light"/>
                <a:cs typeface="QQHRQC+CopperplateGothic-Light"/>
              </a:rPr>
              <a:t>MOHANPRASANTH</a:t>
            </a:r>
            <a:r>
              <a:rPr dirty="0" sz="2400">
                <a:solidFill>
                  <a:srgbClr val="000000"/>
                </a:solidFill>
                <a:latin typeface="QQHRQC+CopperplateGothic-Light"/>
                <a:cs typeface="QQHRQC+CopperplateGothic-Light"/>
              </a:rPr>
              <a:t> </a:t>
            </a:r>
            <a:r>
              <a:rPr dirty="0" sz="2400">
                <a:solidFill>
                  <a:srgbClr val="000000"/>
                </a:solidFill>
                <a:latin typeface="QQHRQC+CopperplateGothic-Light"/>
                <a:cs typeface="QQHRQC+CopperplateGothic-Light"/>
              </a:rPr>
              <a:t>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368040" y="5519888"/>
            <a:ext cx="2491486" cy="3731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3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QQHRQC+CopperplateGothic-Light"/>
                <a:cs typeface="QQHRQC+CopperplateGothic-Light"/>
              </a:rPr>
              <a:t>SOWNDHAR</a:t>
            </a:r>
            <a:r>
              <a:rPr dirty="0" sz="2400">
                <a:solidFill>
                  <a:srgbClr val="000000"/>
                </a:solidFill>
                <a:latin typeface="QQHRQC+CopperplateGothic-Light"/>
                <a:cs typeface="QQHRQC+CopperplateGothic-Light"/>
              </a:rPr>
              <a:t> </a:t>
            </a:r>
            <a:r>
              <a:rPr dirty="0" sz="2400">
                <a:solidFill>
                  <a:srgbClr val="000000"/>
                </a:solidFill>
                <a:latin typeface="QQHRQC+CopperplateGothic-Light"/>
                <a:cs typeface="QQHRQC+CopperplateGothic-Light"/>
              </a:rPr>
              <a:t>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revision>1</cp:revision>
  <dcterms:modified xsi:type="dcterms:W3CDTF">2022-10-26T11:33:23-05:00</dcterms:modified>
</cp:coreProperties>
</file>