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0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693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65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611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9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61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0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2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1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0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9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5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0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ex.stackexchange.com/questions/287552/scatter-plot-with-marginal-dot-diagram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ww.pexels.com/photo/white-windmill-68785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5E6A166-7626-4990-A19E-77C7CC56336A}"/>
              </a:ext>
            </a:extLst>
          </p:cNvPr>
          <p:cNvSpPr txBox="1"/>
          <p:nvPr/>
        </p:nvSpPr>
        <p:spPr>
          <a:xfrm>
            <a:off x="9589712" y="3964964"/>
            <a:ext cx="2252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Information</a:t>
            </a:r>
            <a:r>
              <a:rPr lang="en-US" b="1" dirty="0"/>
              <a:t> </a:t>
            </a:r>
            <a:r>
              <a:rPr lang="en-US" dirty="0"/>
              <a:t>processing</a:t>
            </a:r>
            <a:r>
              <a:rPr lang="en-US" b="1" dirty="0"/>
              <a:t> </a:t>
            </a:r>
            <a:r>
              <a:rPr lang="en-US" dirty="0"/>
              <a:t>using</a:t>
            </a:r>
            <a:r>
              <a:rPr lang="en-US" b="1" dirty="0"/>
              <a:t> </a:t>
            </a:r>
            <a:r>
              <a:rPr lang="en-US" dirty="0"/>
              <a:t>machine</a:t>
            </a:r>
            <a:r>
              <a:rPr lang="en-US" b="1" dirty="0"/>
              <a:t> </a:t>
            </a:r>
            <a:r>
              <a:rPr lang="en-US" dirty="0"/>
              <a:t>learning.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A75A7-652E-42F5-BF62-F5C5B4B734B4}"/>
              </a:ext>
            </a:extLst>
          </p:cNvPr>
          <p:cNvSpPr txBox="1"/>
          <p:nvPr/>
        </p:nvSpPr>
        <p:spPr>
          <a:xfrm>
            <a:off x="9552639" y="5254067"/>
            <a:ext cx="2252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Collecting</a:t>
            </a:r>
            <a:r>
              <a:rPr lang="en-US" b="1" dirty="0"/>
              <a:t> </a:t>
            </a:r>
            <a:r>
              <a:rPr lang="en-US" dirty="0"/>
              <a:t>site</a:t>
            </a:r>
            <a:r>
              <a:rPr lang="en-US" b="1" dirty="0"/>
              <a:t> </a:t>
            </a:r>
            <a:r>
              <a:rPr lang="en-US" dirty="0"/>
              <a:t>specific</a:t>
            </a:r>
            <a:r>
              <a:rPr lang="en-US" b="1" dirty="0"/>
              <a:t> </a:t>
            </a:r>
            <a:r>
              <a:rPr lang="en-US" dirty="0"/>
              <a:t>wind</a:t>
            </a:r>
            <a:r>
              <a:rPr lang="en-US" b="1" dirty="0"/>
              <a:t> </a:t>
            </a:r>
            <a:r>
              <a:rPr lang="en-US" dirty="0"/>
              <a:t>speed</a:t>
            </a:r>
            <a:r>
              <a:rPr lang="en-US" b="1" dirty="0"/>
              <a:t> </a:t>
            </a:r>
            <a:r>
              <a:rPr lang="en-US" dirty="0"/>
              <a:t>data</a:t>
            </a:r>
            <a:r>
              <a:rPr lang="en-US" b="1" dirty="0"/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A38137-330B-4FC1-8316-00EEF7CBE9FB}"/>
              </a:ext>
            </a:extLst>
          </p:cNvPr>
          <p:cNvSpPr/>
          <p:nvPr/>
        </p:nvSpPr>
        <p:spPr>
          <a:xfrm>
            <a:off x="8408507" y="302014"/>
            <a:ext cx="993912" cy="76862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380697-A1CB-4E95-A557-CCA80A754F3C}"/>
              </a:ext>
            </a:extLst>
          </p:cNvPr>
          <p:cNvSpPr/>
          <p:nvPr/>
        </p:nvSpPr>
        <p:spPr>
          <a:xfrm>
            <a:off x="8381870" y="2730601"/>
            <a:ext cx="993912" cy="76862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4F2012-B8DE-4689-905A-606F052FB572}"/>
              </a:ext>
            </a:extLst>
          </p:cNvPr>
          <p:cNvSpPr/>
          <p:nvPr/>
        </p:nvSpPr>
        <p:spPr>
          <a:xfrm>
            <a:off x="8408507" y="3940045"/>
            <a:ext cx="993912" cy="76862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DF2844-4BEF-4045-8F08-E7C8B70A2E31}"/>
              </a:ext>
            </a:extLst>
          </p:cNvPr>
          <p:cNvSpPr/>
          <p:nvPr/>
        </p:nvSpPr>
        <p:spPr>
          <a:xfrm>
            <a:off x="8355499" y="1608954"/>
            <a:ext cx="993912" cy="76862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5EAFCA-5AAC-4650-88BE-F8459CABF7B4}"/>
              </a:ext>
            </a:extLst>
          </p:cNvPr>
          <p:cNvSpPr/>
          <p:nvPr/>
        </p:nvSpPr>
        <p:spPr>
          <a:xfrm>
            <a:off x="8378453" y="5165293"/>
            <a:ext cx="993912" cy="76862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2D71BF4-F2E2-4C56-949D-A43EC4D3B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800" y="4061269"/>
            <a:ext cx="672337" cy="5974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B40B7B-3872-4785-8B53-229B1077F65F}"/>
              </a:ext>
            </a:extLst>
          </p:cNvPr>
          <p:cNvSpPr txBox="1"/>
          <p:nvPr/>
        </p:nvSpPr>
        <p:spPr>
          <a:xfrm>
            <a:off x="140200" y="301873"/>
            <a:ext cx="61423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B0F0"/>
                </a:solidFill>
              </a:rPr>
              <a:t>CUSTOMER JOURNEY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05015-91D5-5AC4-055A-0CBEFFD6E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3" y="205257"/>
            <a:ext cx="8096250" cy="61955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7230F7-3E1A-ABD2-40BA-5143C7B2E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966" y="5254067"/>
            <a:ext cx="679160" cy="5378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3E6CA5-C126-630B-1045-5A7FCB5C7204}"/>
              </a:ext>
            </a:extLst>
          </p:cNvPr>
          <p:cNvSpPr txBox="1"/>
          <p:nvPr/>
        </p:nvSpPr>
        <p:spPr>
          <a:xfrm>
            <a:off x="9602964" y="2756720"/>
            <a:ext cx="2239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Produce estimated power curve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D99C5E-5373-17FC-AB0F-6E817250BA3A}"/>
              </a:ext>
            </a:extLst>
          </p:cNvPr>
          <p:cNvSpPr txBox="1"/>
          <p:nvPr/>
        </p:nvSpPr>
        <p:spPr>
          <a:xfrm>
            <a:off x="9614830" y="1467617"/>
            <a:ext cx="22396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Compare actual output power with estimated output power.</a:t>
            </a:r>
            <a:endParaRPr lang="en-IN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DA0404-8CE5-2160-BCEB-0995A7427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86803" y="2886315"/>
            <a:ext cx="623274" cy="4571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4609F3B-ADAF-53E3-5FAB-8F553BEBC9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460" y="1725132"/>
            <a:ext cx="603898" cy="54884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5D20D7F-453B-44B5-C0BE-20448DA80A1E}"/>
              </a:ext>
            </a:extLst>
          </p:cNvPr>
          <p:cNvSpPr txBox="1"/>
          <p:nvPr/>
        </p:nvSpPr>
        <p:spPr>
          <a:xfrm>
            <a:off x="9575420" y="-9711"/>
            <a:ext cx="21906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Rectify windmill and adapt techniques to increase output power</a:t>
            </a:r>
            <a:endParaRPr lang="en-IN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71159DF-9F74-B4A4-F820-6FD5F01C7E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25966" y="503852"/>
            <a:ext cx="604558" cy="42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38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38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Trebuchet MS</vt:lpstr>
      <vt:lpstr>Wingdings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PMCTECH</dc:creator>
  <cp:lastModifiedBy>nandhinis2@outlook.com</cp:lastModifiedBy>
  <cp:revision>7</cp:revision>
  <dcterms:created xsi:type="dcterms:W3CDTF">2022-10-08T06:49:01Z</dcterms:created>
  <dcterms:modified xsi:type="dcterms:W3CDTF">2022-10-08T15:39:11Z</dcterms:modified>
</cp:coreProperties>
</file>