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A99E-AC52-9408-3915-BD95C351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D6F1-863E-2336-9EEA-EF41996F6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C53-8D2F-90F5-E202-711F648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46C1-4AD8-1859-F469-B68A409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9DCE-391F-D340-3418-0FA12A1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5CB6-5D09-710B-58E2-B65FD49F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FAC39-608E-CCD0-2200-98C05DB04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82AD-664D-52EF-C8B5-FEFE3A6D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95C0-3ED8-7091-90E7-23F6260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9289-8514-D125-9C43-499E8E3E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9B395-2FBB-B152-7C06-F5F8E7523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56C8F-DA55-E0E8-4D3B-989A27F7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73610-534F-A4EB-A56D-C4840882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5788-3ACF-D97C-5D39-1C98CEDC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9528-B1CB-D3AC-E633-0E52ABEF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9603-A383-C263-040C-781FFDC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4620-B240-8542-999A-F80F975A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F37D-7214-AB3A-1654-F5DE4C7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5B8E-1E67-BEBC-2855-C3C5EA31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DFFE-3F28-0AB6-19F6-AB122FA8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6FF2-E125-EEF1-A441-180FE042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E74F-786C-8BCD-9FFC-11AECADD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4262-46B4-24A6-415C-568C0F7D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7994-E7AC-E1D5-D193-B799463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E9C5-7157-F7FC-588D-320236D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6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2C9B-E75B-F2AB-B65D-3494A097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47FE-B2AC-4F12-9778-30C3D337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4D4A5-E8A8-0018-B3AA-A5D393EA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80FA-AB88-8117-E325-DE8B689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BDDD-A2D2-6A7A-629C-C1F9A1FD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199A-FD97-B13D-D399-96F58D9C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1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E4BF-2CB7-543C-A3DC-20103F7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DDFB-7175-4E13-A9F9-C7671F17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E007-0E31-605E-1D69-DEE856073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D5EF9-A4A6-C617-4DF5-77D52F400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C5E64-C3FC-AACA-548C-48F7DDD1A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DA896-B421-E723-7891-0A35FD36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93ED7-2C03-B580-F35D-FE61769C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CE18-72C0-3703-C4A6-209831B7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4E4-C621-B8A1-57B0-ADB1B685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A80A3-7F5B-1B1E-AF4D-B993D78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AF10F-0FA3-5567-B876-7D2469A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50686-0C74-1596-934B-6AA781B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3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08C39-27A4-B195-AA21-24CE8C5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F34F-6B61-A0AE-F523-074F7834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8F11-E422-2CFB-AA7B-D7E0D998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E4E-18EA-7997-AFDA-63E73F70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5F2F-16AA-F423-FD49-E4167BE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E558-4E09-70BA-BB80-5F3E62B0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6309-6B2A-5069-8E3A-2E3FE63C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C3FE8-B475-5939-4D23-405C6ED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C4E8-8E84-86EB-BC9E-5BB050FF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9AD-951D-BF03-CA6B-77C440B5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5582-144C-BB4E-F4EC-85B799987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A4547-A686-F82C-7E78-3A320CA6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7E405-39AC-A28A-55B8-ED2A01CC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BA752-EDCD-9C37-64EA-EF3BB3E9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732C5-5E9C-CEFF-5E06-A9629CB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D2DE-D74E-317D-B9EE-8C22761F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49F1-3018-E07C-CF3D-F3A385C8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0D7C-1B47-B37C-5129-4976CA0F6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EE16-255B-49C0-AD7B-2132120ABBBB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8D5C-FE7A-E65E-41A0-A168B03C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EE89-1120-DBBB-D264-70A584FD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51C-0683-49F8-8561-19729F3B5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8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B801-0E21-0E4F-FDFF-5E1B5EBF0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30127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Hazardous Area Monitoring for Industrial Plant powered by IoT</a:t>
            </a:r>
            <a:b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b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</a:br>
            <a:r>
              <a:rPr lang="en-IN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Literature Survey</a:t>
            </a:r>
            <a:br>
              <a:rPr lang="en-IN" sz="3200" b="1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1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BF8777-CCA3-6176-10B0-54E5218AE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97097"/>
              </p:ext>
            </p:extLst>
          </p:nvPr>
        </p:nvGraphicFramePr>
        <p:xfrm>
          <a:off x="2032000" y="1316249"/>
          <a:ext cx="8128000" cy="51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06386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40700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7325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5374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6287883"/>
                    </a:ext>
                  </a:extLst>
                </a:gridCol>
              </a:tblGrid>
              <a:tr h="790113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SUPPLY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SCENARIOS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94121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en-IN" dirty="0"/>
                        <a:t>Mohammad </a:t>
                      </a:r>
                      <a:r>
                        <a:rPr lang="en-IN" dirty="0" err="1"/>
                        <a:t>Monirujjaman</a:t>
                      </a:r>
                      <a:r>
                        <a:rPr lang="en-IN" dirty="0"/>
                        <a:t> Khan 14 November</a:t>
                      </a:r>
                    </a:p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Sensor-Based Gas Leakage Detector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19989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fi-FI" dirty="0"/>
                        <a:t>Ravi Kishore Kodali, Greeshma, R.N.V.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Turbidity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Based Industrial Plant Safety Gas Leakage Detection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52793"/>
                  </a:ext>
                </a:extLst>
              </a:tr>
              <a:tr h="790113">
                <a:tc>
                  <a:txBody>
                    <a:bodyPr/>
                    <a:lstStyle/>
                    <a:p>
                      <a:r>
                        <a:rPr lang="en-IN" dirty="0" err="1"/>
                        <a:t>BaThanh</a:t>
                      </a:r>
                      <a:r>
                        <a:rPr lang="en-IN" dirty="0"/>
                        <a:t> Nguyen1, Anh Vu Nguyen2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Temperature,</a:t>
                      </a:r>
                    </a:p>
                    <a:p>
                      <a:r>
                        <a:rPr lang="en-US" dirty="0"/>
                        <a:t>dissolved oxygen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MQ135 gas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specified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IoT Application for Gas Leakages Monitoring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773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1594DF-5806-6634-355B-66C3C44BE453}"/>
              </a:ext>
            </a:extLst>
          </p:cNvPr>
          <p:cNvSpPr txBox="1"/>
          <p:nvPr/>
        </p:nvSpPr>
        <p:spPr>
          <a:xfrm>
            <a:off x="3909527" y="517304"/>
            <a:ext cx="6107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Literature</a:t>
            </a:r>
            <a:r>
              <a:rPr lang="en-IN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N" sz="2400" b="1" i="0" dirty="0">
                <a:solidFill>
                  <a:srgbClr val="0E0F25"/>
                </a:solidFill>
                <a:effectLst/>
                <a:latin typeface="Source Sans Pro" panose="020B0503030403020204" pitchFamily="34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44981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Hazardous Area Monitoring for Industrial Plant powered by IoT  Literature Survey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918919944662</dc:creator>
  <cp:lastModifiedBy>Nandha balan</cp:lastModifiedBy>
  <cp:revision>3</cp:revision>
  <dcterms:created xsi:type="dcterms:W3CDTF">2022-10-03T11:27:40Z</dcterms:created>
  <dcterms:modified xsi:type="dcterms:W3CDTF">2022-10-13T18:11:44Z</dcterms:modified>
</cp:coreProperties>
</file>