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0575-3EED-4B63-A5B3-CB52A53E943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B509-ED45-4FEB-A9D3-D3E7996F2B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SMART WASTE MANAGEMENT SYSTEM FOR METRO POLITIAN CITIES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Internet Of Things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Today huge towns round the sector are going through a not un </a:t>
            </a:r>
            <a:r>
              <a:rPr lang="en-US" dirty="0" err="1" smtClean="0"/>
              <a:t>usualplace</a:t>
            </a:r>
            <a:r>
              <a:rPr lang="en-US" dirty="0" smtClean="0"/>
              <a:t> problem, dealing with the metropolis waste efficaciously with out making metropolis unclean.</a:t>
            </a:r>
          </a:p>
          <a:p>
            <a:r>
              <a:rPr lang="en-US" dirty="0" smtClean="0"/>
              <a:t> Today`s waste control structures contain a big variety of personnel being appointed to wait a positive variety of dumpsters that is finished each day periodically. </a:t>
            </a:r>
          </a:p>
          <a:p>
            <a:r>
              <a:rPr lang="en-US" dirty="0" smtClean="0"/>
              <a:t>This ends in a completely inefficient and unclean machine wherein a few dumpsters could be overflowing a few dumpsters won't be even 1/2 of full.</a:t>
            </a:r>
          </a:p>
          <a:p>
            <a:r>
              <a:rPr lang="en-US" dirty="0" smtClean="0"/>
              <a:t> This is resulting from version in populace density with inside the metropolis or a few different random aspect this makes it not possible to decide which component desires instant attention. </a:t>
            </a:r>
          </a:p>
          <a:p>
            <a:r>
              <a:rPr lang="en-US" dirty="0" smtClean="0"/>
              <a:t>Here a waste control machine is added wherein every dumpster is embedded in a tracking machine in an effort to notify the corresponding private if the dumpster is full.</a:t>
            </a:r>
          </a:p>
          <a:p>
            <a:r>
              <a:rPr lang="en-US" dirty="0" smtClean="0"/>
              <a:t> In this machine, it's also feasible to split moist and dry waste into  separate containers. This machine presents an powerful technique to the waste control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10200"/>
            <a:ext cx="5486400" cy="609600"/>
          </a:xfrm>
        </p:spPr>
        <p:txBody>
          <a:bodyPr/>
          <a:lstStyle/>
          <a:p>
            <a:r>
              <a:rPr lang="en-US" dirty="0" smtClean="0"/>
              <a:t>IOT  based  waste management system</a:t>
            </a:r>
            <a:endParaRPr lang="en-US" dirty="0"/>
          </a:p>
        </p:txBody>
      </p:sp>
      <p:pic>
        <p:nvPicPr>
          <p:cNvPr id="5" name="Picture Placeholder 4" descr="WhatsApp Image 2022-09-17 at 11.08.03 PM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902" r="12902"/>
          <a:stretch>
            <a:fillRect/>
          </a:stretch>
        </p:blipFill>
        <p:spPr>
          <a:xfrm>
            <a:off x="457200" y="228600"/>
            <a:ext cx="7924800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SMART WASTE MANAGEMENT SYSTEM FOR METRO POLITIAN CITIES</vt:lpstr>
      <vt:lpstr>Introduction</vt:lpstr>
      <vt:lpstr>IOT  based  waste management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SYSTEM FOR METRO POLITIAN CITIES</dc:title>
  <dc:creator>KEERTHANA</dc:creator>
  <cp:lastModifiedBy>KEERTHANA</cp:lastModifiedBy>
  <cp:revision>3</cp:revision>
  <dcterms:created xsi:type="dcterms:W3CDTF">2022-09-18T18:23:10Z</dcterms:created>
  <dcterms:modified xsi:type="dcterms:W3CDTF">2022-09-18T18:45:42Z</dcterms:modified>
</cp:coreProperties>
</file>