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52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7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3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3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8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64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3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3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2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6F7A4-04BD-4749-BDFE-33735C8B6E0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BC4EC-E04D-4A63-9D81-F9C65FDB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699084-B3C1-8959-149C-E814A48DA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57462"/>
              </p:ext>
            </p:extLst>
          </p:nvPr>
        </p:nvGraphicFramePr>
        <p:xfrm>
          <a:off x="169818" y="1249680"/>
          <a:ext cx="6505302" cy="77419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12222">
                  <a:extLst>
                    <a:ext uri="{9D8B030D-6E8A-4147-A177-3AD203B41FA5}">
                      <a16:colId xmlns:a16="http://schemas.microsoft.com/office/drawing/2014/main" val="192088244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58944556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86235027"/>
                    </a:ext>
                  </a:extLst>
                </a:gridCol>
                <a:gridCol w="1107311">
                  <a:extLst>
                    <a:ext uri="{9D8B030D-6E8A-4147-A177-3AD203B41FA5}">
                      <a16:colId xmlns:a16="http://schemas.microsoft.com/office/drawing/2014/main" val="1888542305"/>
                    </a:ext>
                  </a:extLst>
                </a:gridCol>
                <a:gridCol w="1273216">
                  <a:extLst>
                    <a:ext uri="{9D8B030D-6E8A-4147-A177-3AD203B41FA5}">
                      <a16:colId xmlns:a16="http://schemas.microsoft.com/office/drawing/2014/main" val="4257816903"/>
                    </a:ext>
                  </a:extLst>
                </a:gridCol>
                <a:gridCol w="1246593">
                  <a:extLst>
                    <a:ext uri="{9D8B030D-6E8A-4147-A177-3AD203B41FA5}">
                      <a16:colId xmlns:a16="http://schemas.microsoft.com/office/drawing/2014/main" val="2095517782"/>
                    </a:ext>
                  </a:extLst>
                </a:gridCol>
              </a:tblGrid>
              <a:tr h="14439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&amp;</a:t>
                      </a:r>
                    </a:p>
                    <a:p>
                      <a:pPr algn="ctr"/>
                      <a:r>
                        <a:rPr lang="en-US" dirty="0"/>
                        <a:t> TITLE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TECHIQUES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678413"/>
                  </a:ext>
                </a:extLst>
              </a:tr>
              <a:tr h="3058319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  <a:p>
                      <a:r>
                        <a:rPr lang="en-US" b="1" dirty="0"/>
                        <a:t>Android News App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Brijesh Joshi,</a:t>
                      </a:r>
                    </a:p>
                    <a:p>
                      <a:r>
                        <a:rPr lang="en-US" dirty="0"/>
                        <a:t>Nehal Patel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User interface,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API 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Admin Panel,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Geographical</a:t>
                      </a:r>
                      <a:r>
                        <a:rPr lang="en-IN" dirty="0"/>
                        <a:t> </a:t>
                      </a:r>
                      <a:r>
                        <a:rPr lang="en-US" dirty="0"/>
                        <a:t>Information System.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Global Support: </a:t>
                      </a:r>
                      <a:r>
                        <a:rPr lang="en-US" dirty="0"/>
                        <a:t>User will be able to get news from all around the world in different languages.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Short News: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News will be displayed in short format with tittle.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doesn’t have Location Feature.</a:t>
                      </a:r>
                    </a:p>
                    <a:p>
                      <a:r>
                        <a:rPr lang="en-US" dirty="0"/>
                        <a:t>If API can’t reach to certain article source it gives null value which can cause problem in JSON parsing.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88808"/>
                  </a:ext>
                </a:extLst>
              </a:tr>
              <a:tr h="3239645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  <a:p>
                      <a:r>
                        <a:rPr lang="en-US" b="1" dirty="0"/>
                        <a:t>Newsfeed System for Mobile Users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Anuja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Pise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Renuka </a:t>
                      </a:r>
                      <a:r>
                        <a:rPr lang="en-US" dirty="0" err="1"/>
                        <a:t>Gangurde,Pooja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Khairnar,Poonam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Gamane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push notification ,News</a:t>
                      </a:r>
                    </a:p>
                    <a:p>
                      <a:r>
                        <a:rPr lang="en-US" dirty="0"/>
                        <a:t>broadcast, Able to Automatically schedule newsfeed for mobile user based on their current and future location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Spatial, Newsfeed, Prediction, Point-of interest, Diversity, Relevance.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Newsfeed Generation system for Android user.</a:t>
                      </a:r>
                    </a:p>
                    <a:p>
                      <a:r>
                        <a:rPr lang="en-US" dirty="0"/>
                        <a:t>News Broadcast  before media.</a:t>
                      </a:r>
                    </a:p>
                    <a:p>
                      <a:r>
                        <a:rPr lang="en-US" dirty="0"/>
                        <a:t>More Secure.</a:t>
                      </a:r>
                    </a:p>
                    <a:p>
                      <a:r>
                        <a:rPr lang="en-US" dirty="0"/>
                        <a:t>Anyone can broadcast and receive News.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 Data/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to get Online.</a:t>
                      </a:r>
                    </a:p>
                    <a:p>
                      <a:r>
                        <a:rPr lang="en-US" dirty="0"/>
                        <a:t>Costly to Maintain.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7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00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23AE80-BD4E-1E74-EF46-AD40B6B1D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893273"/>
              </p:ext>
            </p:extLst>
          </p:nvPr>
        </p:nvGraphicFramePr>
        <p:xfrm>
          <a:off x="328341" y="1534885"/>
          <a:ext cx="6201318" cy="70637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3553">
                  <a:extLst>
                    <a:ext uri="{9D8B030D-6E8A-4147-A177-3AD203B41FA5}">
                      <a16:colId xmlns:a16="http://schemas.microsoft.com/office/drawing/2014/main" val="1850595136"/>
                    </a:ext>
                  </a:extLst>
                </a:gridCol>
                <a:gridCol w="1033553">
                  <a:extLst>
                    <a:ext uri="{9D8B030D-6E8A-4147-A177-3AD203B41FA5}">
                      <a16:colId xmlns:a16="http://schemas.microsoft.com/office/drawing/2014/main" val="2698836271"/>
                    </a:ext>
                  </a:extLst>
                </a:gridCol>
                <a:gridCol w="1033553">
                  <a:extLst>
                    <a:ext uri="{9D8B030D-6E8A-4147-A177-3AD203B41FA5}">
                      <a16:colId xmlns:a16="http://schemas.microsoft.com/office/drawing/2014/main" val="251903703"/>
                    </a:ext>
                  </a:extLst>
                </a:gridCol>
                <a:gridCol w="933994">
                  <a:extLst>
                    <a:ext uri="{9D8B030D-6E8A-4147-A177-3AD203B41FA5}">
                      <a16:colId xmlns:a16="http://schemas.microsoft.com/office/drawing/2014/main" val="1594156380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1059870412"/>
                    </a:ext>
                  </a:extLst>
                </a:gridCol>
                <a:gridCol w="1004070">
                  <a:extLst>
                    <a:ext uri="{9D8B030D-6E8A-4147-A177-3AD203B41FA5}">
                      <a16:colId xmlns:a16="http://schemas.microsoft.com/office/drawing/2014/main" val="2340397313"/>
                    </a:ext>
                  </a:extLst>
                </a:gridCol>
              </a:tblGrid>
              <a:tr h="254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&amp;</a:t>
                      </a:r>
                    </a:p>
                    <a:p>
                      <a:pPr algn="ctr"/>
                      <a:r>
                        <a:rPr lang="en-US" dirty="0"/>
                        <a:t> TITLE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TECHIQUES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76421"/>
                  </a:ext>
                </a:extLst>
              </a:tr>
              <a:tr h="1022513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  <a:p>
                      <a:r>
                        <a:rPr lang="en-US" b="1" dirty="0" err="1"/>
                        <a:t>MobiFeed</a:t>
                      </a:r>
                      <a:r>
                        <a:rPr lang="en-US" b="1" dirty="0"/>
                        <a:t>: A Location-Aware News Feed System for</a:t>
                      </a:r>
                    </a:p>
                    <a:p>
                      <a:r>
                        <a:rPr lang="en-US" b="1" dirty="0"/>
                        <a:t>Mobile Users∗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Wenjian</a:t>
                      </a:r>
                      <a:r>
                        <a:rPr lang="en-US" dirty="0"/>
                        <a:t> Xu,</a:t>
                      </a:r>
                    </a:p>
                    <a:p>
                      <a:r>
                        <a:rPr lang="en-US" dirty="0"/>
                        <a:t>Chi-Yin Chow,</a:t>
                      </a:r>
                    </a:p>
                    <a:p>
                      <a:r>
                        <a:rPr lang="en-US" dirty="0"/>
                        <a:t>Man Lung </a:t>
                      </a:r>
                      <a:r>
                        <a:rPr lang="en-US" dirty="0" err="1"/>
                        <a:t>Yiu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Qing Li,</a:t>
                      </a:r>
                    </a:p>
                    <a:p>
                      <a:r>
                        <a:rPr lang="en-US" dirty="0"/>
                        <a:t>Chung Keung Poon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no location aware system in most of the application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Location-aware social networks, news feed, mobile </a:t>
                      </a:r>
                      <a:r>
                        <a:rPr lang="en-US" dirty="0" err="1"/>
                        <a:t>comput-ing</a:t>
                      </a:r>
                      <a:r>
                        <a:rPr lang="en-US" dirty="0"/>
                        <a:t>, online scheduling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include wider content  ,</a:t>
                      </a:r>
                    </a:p>
                    <a:p>
                      <a:r>
                        <a:rPr lang="en-US" dirty="0"/>
                        <a:t>Easy to access data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only used by registered users.</a:t>
                      </a:r>
                    </a:p>
                    <a:p>
                      <a:r>
                        <a:rPr lang="en-US" dirty="0"/>
                        <a:t>It doesn’t get instant feedback.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58059"/>
                  </a:ext>
                </a:extLst>
              </a:tr>
              <a:tr h="571844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  <a:p>
                      <a:r>
                        <a:rPr lang="en-US" b="1" dirty="0" err="1"/>
                        <a:t>GeoFeed</a:t>
                      </a:r>
                      <a:r>
                        <a:rPr lang="en-US" b="1" dirty="0"/>
                        <a:t>: A Location-Aware News Feed System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Jie</a:t>
                      </a:r>
                      <a:r>
                        <a:rPr lang="en-US" dirty="0"/>
                        <a:t> Bao,</a:t>
                      </a:r>
                    </a:p>
                    <a:p>
                      <a:r>
                        <a:rPr lang="en-US" dirty="0"/>
                        <a:t>Mohamed F. </a:t>
                      </a:r>
                      <a:r>
                        <a:rPr lang="en-US" dirty="0" err="1"/>
                        <a:t>Mokbel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Chi-Yin Chow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(a) minimizes the system overhead</a:t>
                      </a:r>
                    </a:p>
                    <a:p>
                      <a:r>
                        <a:rPr lang="en-US" dirty="0"/>
                        <a:t>for delivering the location-aware news feed, and (b) guarantees</a:t>
                      </a:r>
                    </a:p>
                    <a:p>
                      <a:r>
                        <a:rPr lang="en-US" dirty="0"/>
                        <a:t>a certain response time for each user to obtain her location-</a:t>
                      </a:r>
                    </a:p>
                    <a:p>
                      <a:r>
                        <a:rPr lang="en-US" dirty="0"/>
                        <a:t>aware news feed.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Spatial Pull </a:t>
                      </a:r>
                      <a:r>
                        <a:rPr lang="en-US" dirty="0" err="1"/>
                        <a:t>Approach,The</a:t>
                      </a:r>
                      <a:r>
                        <a:rPr lang="en-US" dirty="0"/>
                        <a:t> Spatial Push </a:t>
                      </a:r>
                      <a:r>
                        <a:rPr lang="en-US" dirty="0" err="1"/>
                        <a:t>Approach,location</a:t>
                      </a:r>
                      <a:r>
                        <a:rPr lang="en-US" dirty="0"/>
                        <a:t> aware system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GeoFeed</a:t>
                      </a:r>
                      <a:r>
                        <a:rPr lang="en-US" dirty="0"/>
                        <a:t> also supports location-aware news feed function for its</a:t>
                      </a:r>
                    </a:p>
                    <a:p>
                      <a:r>
                        <a:rPr lang="en-US" dirty="0"/>
                        <a:t>mobile users.</a:t>
                      </a:r>
                    </a:p>
                    <a:p>
                      <a:r>
                        <a:rPr lang="en-US" dirty="0"/>
                        <a:t> on real and synthetic</a:t>
                      </a:r>
                    </a:p>
                    <a:p>
                      <a:r>
                        <a:rPr lang="en-US" dirty="0"/>
                        <a:t>data, show that </a:t>
                      </a:r>
                      <a:r>
                        <a:rPr lang="en-US" dirty="0" err="1"/>
                        <a:t>GeoFeed</a:t>
                      </a:r>
                      <a:r>
                        <a:rPr lang="en-US" dirty="0"/>
                        <a:t> outperforms existing news feed systems</a:t>
                      </a:r>
                    </a:p>
                    <a:p>
                      <a:r>
                        <a:rPr lang="en-US" dirty="0"/>
                        <a:t>in terms of response time and maintenance cost.</a:t>
                      </a:r>
                      <a:endParaRPr lang="en-IN" dirty="0"/>
                    </a:p>
                    <a:p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</a:t>
                      </a:r>
                      <a:r>
                        <a:rPr lang="en-US" dirty="0" err="1"/>
                        <a:t>management,limited</a:t>
                      </a:r>
                      <a:r>
                        <a:rPr lang="en-US" dirty="0"/>
                        <a:t> number of Android users, network failure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6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6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FE0BAF-3CC5-0634-2316-65EEC7387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511300"/>
              </p:ext>
            </p:extLst>
          </p:nvPr>
        </p:nvGraphicFramePr>
        <p:xfrm>
          <a:off x="220980" y="1100670"/>
          <a:ext cx="6416040" cy="77046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9340">
                  <a:extLst>
                    <a:ext uri="{9D8B030D-6E8A-4147-A177-3AD203B41FA5}">
                      <a16:colId xmlns:a16="http://schemas.microsoft.com/office/drawing/2014/main" val="2105145862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1926653714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442268468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1504163716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2150066777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3459490631"/>
                    </a:ext>
                  </a:extLst>
                </a:gridCol>
              </a:tblGrid>
              <a:tr h="7323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&amp;</a:t>
                      </a:r>
                    </a:p>
                    <a:p>
                      <a:pPr algn="ctr"/>
                      <a:r>
                        <a:rPr lang="en-US" dirty="0"/>
                        <a:t> TITLE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TECHIQUES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86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  <a:p>
                      <a:r>
                        <a:rPr lang="en-US" b="1" dirty="0"/>
                        <a:t>An Improved method for Multi-Lingual News Feed Application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Regonda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Nagaraju</a:t>
                      </a:r>
                      <a:r>
                        <a:rPr lang="en-US" dirty="0"/>
                        <a:t>, Mohammed Farhan Pasha, Mohammed Abdul Majeed, </a:t>
                      </a:r>
                      <a:r>
                        <a:rPr lang="en-US" dirty="0" err="1"/>
                        <a:t>AdapaSujith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of the News Applications from all over the world serve the live news to the users in English Language only.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Application, Multi-lingual,</a:t>
                      </a:r>
                    </a:p>
                    <a:p>
                      <a:r>
                        <a:rPr lang="en-US" dirty="0"/>
                        <a:t>Country,</a:t>
                      </a:r>
                    </a:p>
                    <a:p>
                      <a:r>
                        <a:rPr lang="en-US" dirty="0"/>
                        <a:t>Category.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fetch data from different News Sources all around the world .</a:t>
                      </a:r>
                    </a:p>
                    <a:p>
                      <a:r>
                        <a:rPr lang="en-US" dirty="0"/>
                        <a:t>User can also select different categories of News.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Applications Fetch the news from single Source.</a:t>
                      </a:r>
                    </a:p>
                    <a:p>
                      <a:r>
                        <a:rPr lang="en-US" dirty="0"/>
                        <a:t>It is difficult for the users to find required News updates in different Languages from different Sources in a single web application.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84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2019</a:t>
                      </a:r>
                    </a:p>
                    <a:p>
                      <a:r>
                        <a:rPr lang="en-US" b="1" dirty="0"/>
                        <a:t>Online News Portal System of Ghaziabad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Chahat</a:t>
                      </a:r>
                      <a:r>
                        <a:rPr lang="en-US" dirty="0"/>
                        <a:t> Sharma,</a:t>
                      </a:r>
                    </a:p>
                    <a:p>
                      <a:r>
                        <a:rPr lang="en-US" dirty="0"/>
                        <a:t>Anju Tomer,</a:t>
                      </a:r>
                    </a:p>
                    <a:p>
                      <a:r>
                        <a:rPr lang="en-US" dirty="0"/>
                        <a:t>Aarti Tyagi,</a:t>
                      </a:r>
                    </a:p>
                    <a:p>
                      <a:r>
                        <a:rPr lang="en-US" dirty="0"/>
                        <a:t>Garima.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User-Centric content,</a:t>
                      </a:r>
                    </a:p>
                    <a:p>
                      <a:r>
                        <a:rPr lang="en-US" dirty="0"/>
                        <a:t>Ontology.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 number of Dynamic News Sections.</a:t>
                      </a:r>
                    </a:p>
                    <a:p>
                      <a:r>
                        <a:rPr lang="en-US" dirty="0"/>
                        <a:t>Authorized Contributing writers can submit stories for editorial review and publication.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doesn’t have Location Feature.</a:t>
                      </a:r>
                    </a:p>
                    <a:p>
                      <a:r>
                        <a:rPr lang="en-IN" dirty="0"/>
                        <a:t>This </a:t>
                      </a:r>
                      <a:r>
                        <a:rPr lang="en-US" dirty="0"/>
                        <a:t>Application is mainly for Particular City.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75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1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D2F2B5-7445-78CC-6576-820E82A5C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539782"/>
              </p:ext>
            </p:extLst>
          </p:nvPr>
        </p:nvGraphicFramePr>
        <p:xfrm>
          <a:off x="164396" y="1130780"/>
          <a:ext cx="6529208" cy="7644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508">
                  <a:extLst>
                    <a:ext uri="{9D8B030D-6E8A-4147-A177-3AD203B41FA5}">
                      <a16:colId xmlns:a16="http://schemas.microsoft.com/office/drawing/2014/main" val="158717858"/>
                    </a:ext>
                  </a:extLst>
                </a:gridCol>
                <a:gridCol w="1077478">
                  <a:extLst>
                    <a:ext uri="{9D8B030D-6E8A-4147-A177-3AD203B41FA5}">
                      <a16:colId xmlns:a16="http://schemas.microsoft.com/office/drawing/2014/main" val="3337480465"/>
                    </a:ext>
                  </a:extLst>
                </a:gridCol>
                <a:gridCol w="1100774">
                  <a:extLst>
                    <a:ext uri="{9D8B030D-6E8A-4147-A177-3AD203B41FA5}">
                      <a16:colId xmlns:a16="http://schemas.microsoft.com/office/drawing/2014/main" val="4238440959"/>
                    </a:ext>
                  </a:extLst>
                </a:gridCol>
                <a:gridCol w="1176490">
                  <a:extLst>
                    <a:ext uri="{9D8B030D-6E8A-4147-A177-3AD203B41FA5}">
                      <a16:colId xmlns:a16="http://schemas.microsoft.com/office/drawing/2014/main" val="82618389"/>
                    </a:ext>
                  </a:extLst>
                </a:gridCol>
                <a:gridCol w="1048356">
                  <a:extLst>
                    <a:ext uri="{9D8B030D-6E8A-4147-A177-3AD203B41FA5}">
                      <a16:colId xmlns:a16="http://schemas.microsoft.com/office/drawing/2014/main" val="1818254036"/>
                    </a:ext>
                  </a:extLst>
                </a:gridCol>
                <a:gridCol w="1106602">
                  <a:extLst>
                    <a:ext uri="{9D8B030D-6E8A-4147-A177-3AD203B41FA5}">
                      <a16:colId xmlns:a16="http://schemas.microsoft.com/office/drawing/2014/main" val="2764204269"/>
                    </a:ext>
                  </a:extLst>
                </a:gridCol>
              </a:tblGrid>
              <a:tr h="8513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&amp;</a:t>
                      </a:r>
                    </a:p>
                    <a:p>
                      <a:pPr algn="ctr"/>
                      <a:r>
                        <a:rPr lang="en-US" dirty="0"/>
                        <a:t> TITLE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TECHIQUES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07799"/>
                  </a:ext>
                </a:extLst>
              </a:tr>
              <a:tr h="4232751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  <a:p>
                      <a:r>
                        <a:rPr lang="en-US" b="1" dirty="0"/>
                        <a:t>The Innovative Application for News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Dr.C.K.Gomathy</a:t>
                      </a:r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Dr.V.Geetha</a:t>
                      </a:r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Peddireddy</a:t>
                      </a:r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Abhiram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be tedious job to maintain the news management system status for the use .</a:t>
                      </a:r>
                    </a:p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human effort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ismore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here the retrieval of the . </a:t>
                      </a:r>
                    </a:p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retrival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weekly and monthly record is also difficult.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 Management, informative Techniques, </a:t>
                      </a:r>
                    </a:p>
                    <a:p>
                      <a:r>
                        <a:rPr lang="en-I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sharing, Circular Management. 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friendly because the retrieval and storing of the data is fast and the data is maintained efficiently.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Ads are displayed with most of the free applications either on the top or at bottom of the screen.</a:t>
                      </a:r>
                    </a:p>
                    <a:p>
                      <a:r>
                        <a:rPr lang="en-US" dirty="0"/>
                        <a:t>Users are bombarded with multiple versions of the same story or the same alert.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684656"/>
                  </a:ext>
                </a:extLst>
              </a:tr>
              <a:tr h="1113844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  <a:p>
                      <a:r>
                        <a:rPr lang="en-IN" b="1" dirty="0"/>
                        <a:t>Public News 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Nevon</a:t>
                      </a:r>
                      <a:endParaRPr lang="en-US" dirty="0"/>
                    </a:p>
                    <a:p>
                      <a:r>
                        <a:rPr lang="en-US" dirty="0"/>
                        <a:t>projects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</a:t>
                      </a:r>
                      <a:r>
                        <a:rPr lang="en-US" dirty="0" err="1"/>
                        <a:t>system,Any</a:t>
                      </a:r>
                      <a:r>
                        <a:rPr lang="en-US" dirty="0"/>
                        <a:t> type users can add news to this website,</a:t>
                      </a:r>
                    </a:p>
                    <a:p>
                      <a:r>
                        <a:rPr lang="en-US" dirty="0"/>
                        <a:t>This leads to be an long information of fake news.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Newsfeed, Prediction, Point-of interest, </a:t>
                      </a:r>
                    </a:p>
                    <a:p>
                      <a:r>
                        <a:rPr lang="en-US" dirty="0"/>
                        <a:t>Diversity, Relevance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user is allowed to add minute to minute news which is not hyped but</a:t>
                      </a:r>
                    </a:p>
                    <a:p>
                      <a:r>
                        <a:rPr lang="en-US" dirty="0"/>
                        <a:t>necessary that people should know.</a:t>
                      </a:r>
                    </a:p>
                    <a:p>
                      <a:r>
                        <a:rPr lang="en-US" dirty="0"/>
                        <a:t>Easy to use.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user can’t view the news of different cities.</a:t>
                      </a:r>
                    </a:p>
                    <a:p>
                      <a:r>
                        <a:rPr lang="en-US" dirty="0"/>
                        <a:t>User can add only one picture per news.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17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93C97F-E738-6F06-A95B-991D150A9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38199"/>
              </p:ext>
            </p:extLst>
          </p:nvPr>
        </p:nvGraphicFramePr>
        <p:xfrm>
          <a:off x="338559" y="1185440"/>
          <a:ext cx="6180882" cy="753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0147">
                  <a:extLst>
                    <a:ext uri="{9D8B030D-6E8A-4147-A177-3AD203B41FA5}">
                      <a16:colId xmlns:a16="http://schemas.microsoft.com/office/drawing/2014/main" val="362931089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3712178886"/>
                    </a:ext>
                  </a:extLst>
                </a:gridCol>
                <a:gridCol w="1131425">
                  <a:extLst>
                    <a:ext uri="{9D8B030D-6E8A-4147-A177-3AD203B41FA5}">
                      <a16:colId xmlns:a16="http://schemas.microsoft.com/office/drawing/2014/main" val="3824423614"/>
                    </a:ext>
                  </a:extLst>
                </a:gridCol>
                <a:gridCol w="928869">
                  <a:extLst>
                    <a:ext uri="{9D8B030D-6E8A-4147-A177-3AD203B41FA5}">
                      <a16:colId xmlns:a16="http://schemas.microsoft.com/office/drawing/2014/main" val="271873779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3440394290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3635637266"/>
                    </a:ext>
                  </a:extLst>
                </a:gridCol>
              </a:tblGrid>
              <a:tr h="14750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  <a:p>
                      <a:pPr algn="ctr"/>
                      <a:r>
                        <a:rPr lang="en-US" dirty="0"/>
                        <a:t> &amp; </a:t>
                      </a:r>
                    </a:p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TECHINIQUES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 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 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073507"/>
                  </a:ext>
                </a:extLst>
              </a:tr>
              <a:tr h="3030045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  <a:p>
                      <a:r>
                        <a:rPr lang="en-IN" b="1" dirty="0"/>
                        <a:t>News portal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Abkash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khatua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makes use of various technologies to get required crime oriented information more quick,</a:t>
                      </a:r>
                    </a:p>
                    <a:p>
                      <a:r>
                        <a:rPr lang="en-US"/>
                        <a:t>easily</a:t>
                      </a:r>
                      <a:r>
                        <a:rPr lang="en-US" dirty="0" err="1"/>
                        <a:t>,colorfully</a:t>
                      </a:r>
                      <a:r>
                        <a:rPr lang="en-US" dirty="0"/>
                        <a:t> and attractively.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gathering,</a:t>
                      </a:r>
                    </a:p>
                    <a:p>
                      <a:r>
                        <a:rPr lang="en-US" dirty="0"/>
                        <a:t>Data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provides a wonderful user interface that attracts more and more users.</a:t>
                      </a:r>
                    </a:p>
                    <a:p>
                      <a:r>
                        <a:rPr lang="en-US" dirty="0"/>
                        <a:t>It provides an safe and secure communication system.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don’t manage  news reporting system .</a:t>
                      </a:r>
                    </a:p>
                    <a:p>
                      <a:r>
                        <a:rPr lang="en-US" dirty="0"/>
                        <a:t>Sensibility level couldn’t add.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58478"/>
                  </a:ext>
                </a:extLst>
              </a:tr>
              <a:tr h="3030045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  <a:p>
                      <a:r>
                        <a:rPr lang="en-US" b="1" dirty="0"/>
                        <a:t>Android online news application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Rumpa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madhu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halder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very long process for someone is looking for some specific  sector news ,then it got tough for them to get the news directly.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 news ,</a:t>
                      </a:r>
                    </a:p>
                    <a:p>
                      <a:r>
                        <a:rPr lang="en-US" dirty="0"/>
                        <a:t>Feed,</a:t>
                      </a:r>
                      <a:endParaRPr lang="en-IN" dirty="0"/>
                    </a:p>
                    <a:p>
                      <a:r>
                        <a:rPr lang="en-IN" dirty="0"/>
                        <a:t>Flip board,</a:t>
                      </a:r>
                    </a:p>
                    <a:p>
                      <a:r>
                        <a:rPr lang="en-IN" dirty="0"/>
                        <a:t>Podcast addict,</a:t>
                      </a:r>
                    </a:p>
                    <a:p>
                      <a:r>
                        <a:rPr lang="en-IN" dirty="0"/>
                        <a:t>Reddit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portals are fast.</a:t>
                      </a:r>
                    </a:p>
                    <a:p>
                      <a:r>
                        <a:rPr lang="en-US" dirty="0"/>
                        <a:t>People can customize according t their interest.</a:t>
                      </a:r>
                    </a:p>
                    <a:p>
                      <a:r>
                        <a:rPr lang="en-US" dirty="0"/>
                        <a:t>It has more choices.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can’t manage news reporting system.</a:t>
                      </a:r>
                    </a:p>
                    <a:p>
                      <a:r>
                        <a:rPr lang="en-US" dirty="0"/>
                        <a:t>It don’t have update for database.</a:t>
                      </a:r>
                    </a:p>
                    <a:p>
                      <a:r>
                        <a:rPr lang="en-US" dirty="0"/>
                        <a:t>It doesn’t  have video conferencing  system.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31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0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929</Words>
  <Application>Microsoft Office PowerPoint</Application>
  <PresentationFormat>A4 Paper (210x297 mm)</PresentationFormat>
  <Paragraphs>167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Logi Sai</dc:creator>
  <cp:lastModifiedBy>Logi Sai</cp:lastModifiedBy>
  <cp:revision>4</cp:revision>
  <dcterms:created xsi:type="dcterms:W3CDTF">2022-09-19T05:18:56Z</dcterms:created>
  <dcterms:modified xsi:type="dcterms:W3CDTF">2022-09-19T16:25:01Z</dcterms:modified>
</cp:coreProperties>
</file>