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9" r:id="rId4"/>
    <p:sldId id="260" r:id="rId5"/>
    <p:sldId id="258" r:id="rId6"/>
    <p:sldId id="261" r:id="rId7"/>
    <p:sldId id="262" r:id="rId8"/>
    <p:sldId id="263"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AEDE10-F020-434C-8EA4-053C59C5BDAE}" type="datetimeFigureOut">
              <a:rPr lang="en-IN" smtClean="0"/>
              <a:t>18-11-2022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76AC56-7EAB-4EFC-AE43-5C2D5C87F2A0}" type="slidenum">
              <a:rPr lang="en-IN" smtClean="0"/>
              <a:t>‹#›</a:t>
            </a:fld>
            <a:endParaRPr lang="en-IN"/>
          </a:p>
        </p:txBody>
      </p:sp>
    </p:spTree>
    <p:extLst>
      <p:ext uri="{BB962C8B-B14F-4D97-AF65-F5344CB8AC3E}">
        <p14:creationId xmlns:p14="http://schemas.microsoft.com/office/powerpoint/2010/main" val="952794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76AC56-7EAB-4EFC-AE43-5C2D5C87F2A0}" type="slidenum">
              <a:rPr lang="en-IN" smtClean="0"/>
              <a:t>9</a:t>
            </a:fld>
            <a:endParaRPr lang="en-IN"/>
          </a:p>
        </p:txBody>
      </p:sp>
    </p:spTree>
    <p:extLst>
      <p:ext uri="{BB962C8B-B14F-4D97-AF65-F5344CB8AC3E}">
        <p14:creationId xmlns:p14="http://schemas.microsoft.com/office/powerpoint/2010/main" val="36864289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211A2BF-222B-6948-9E98-6A026E0ECD25}" type="datetimeFigureOut">
              <a:rPr lang="en-US" smtClean="0"/>
              <a:t>11/18/2022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428D431-3F6D-7548-ACF0-6ECD9F511D3C}" type="slidenum">
              <a:rPr lang="en-US" smtClean="0"/>
              <a:t>‹#›</a:t>
            </a:fld>
            <a:endParaRPr lang="en-US"/>
          </a:p>
        </p:txBody>
      </p:sp>
    </p:spTree>
    <p:extLst>
      <p:ext uri="{BB962C8B-B14F-4D97-AF65-F5344CB8AC3E}">
        <p14:creationId xmlns:p14="http://schemas.microsoft.com/office/powerpoint/2010/main" val="421543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11A2BF-222B-6948-9E98-6A026E0ECD25}"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28D431-3F6D-7548-ACF0-6ECD9F511D3C}" type="slidenum">
              <a:rPr lang="en-US" smtClean="0"/>
              <a:t>‹#›</a:t>
            </a:fld>
            <a:endParaRPr lang="en-US"/>
          </a:p>
        </p:txBody>
      </p:sp>
    </p:spTree>
    <p:extLst>
      <p:ext uri="{BB962C8B-B14F-4D97-AF65-F5344CB8AC3E}">
        <p14:creationId xmlns:p14="http://schemas.microsoft.com/office/powerpoint/2010/main" val="129532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11A2BF-222B-6948-9E98-6A026E0ECD25}"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28D431-3F6D-7548-ACF0-6ECD9F511D3C}" type="slidenum">
              <a:rPr lang="en-US" smtClean="0"/>
              <a:t>‹#›</a:t>
            </a:fld>
            <a:endParaRPr lang="en-US"/>
          </a:p>
        </p:txBody>
      </p:sp>
    </p:spTree>
    <p:extLst>
      <p:ext uri="{BB962C8B-B14F-4D97-AF65-F5344CB8AC3E}">
        <p14:creationId xmlns:p14="http://schemas.microsoft.com/office/powerpoint/2010/main" val="557343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11A2BF-222B-6948-9E98-6A026E0ECD25}"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28D431-3F6D-7548-ACF0-6ECD9F511D3C}"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66654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11A2BF-222B-6948-9E98-6A026E0ECD25}"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28D431-3F6D-7548-ACF0-6ECD9F511D3C}" type="slidenum">
              <a:rPr lang="en-US" smtClean="0"/>
              <a:t>‹#›</a:t>
            </a:fld>
            <a:endParaRPr lang="en-US"/>
          </a:p>
        </p:txBody>
      </p:sp>
    </p:spTree>
    <p:extLst>
      <p:ext uri="{BB962C8B-B14F-4D97-AF65-F5344CB8AC3E}">
        <p14:creationId xmlns:p14="http://schemas.microsoft.com/office/powerpoint/2010/main" val="886260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211A2BF-222B-6948-9E98-6A026E0ECD25}" type="datetimeFigureOut">
              <a:rPr lang="en-US" smtClean="0"/>
              <a:t>11/18/2022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28D431-3F6D-7548-ACF0-6ECD9F511D3C}" type="slidenum">
              <a:rPr lang="en-US" smtClean="0"/>
              <a:t>‹#›</a:t>
            </a:fld>
            <a:endParaRPr lang="en-US"/>
          </a:p>
        </p:txBody>
      </p:sp>
    </p:spTree>
    <p:extLst>
      <p:ext uri="{BB962C8B-B14F-4D97-AF65-F5344CB8AC3E}">
        <p14:creationId xmlns:p14="http://schemas.microsoft.com/office/powerpoint/2010/main" val="4286067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211A2BF-222B-6948-9E98-6A026E0ECD25}" type="datetimeFigureOut">
              <a:rPr lang="en-US" smtClean="0"/>
              <a:t>11/18/2022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28D431-3F6D-7548-ACF0-6ECD9F511D3C}" type="slidenum">
              <a:rPr lang="en-US" smtClean="0"/>
              <a:t>‹#›</a:t>
            </a:fld>
            <a:endParaRPr lang="en-US"/>
          </a:p>
        </p:txBody>
      </p:sp>
    </p:spTree>
    <p:extLst>
      <p:ext uri="{BB962C8B-B14F-4D97-AF65-F5344CB8AC3E}">
        <p14:creationId xmlns:p14="http://schemas.microsoft.com/office/powerpoint/2010/main" val="113093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11A2BF-222B-6948-9E98-6A026E0ECD25}"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8D431-3F6D-7548-ACF0-6ECD9F511D3C}" type="slidenum">
              <a:rPr lang="en-US" smtClean="0"/>
              <a:t>‹#›</a:t>
            </a:fld>
            <a:endParaRPr lang="en-US"/>
          </a:p>
        </p:txBody>
      </p:sp>
    </p:spTree>
    <p:extLst>
      <p:ext uri="{BB962C8B-B14F-4D97-AF65-F5344CB8AC3E}">
        <p14:creationId xmlns:p14="http://schemas.microsoft.com/office/powerpoint/2010/main" val="89499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11A2BF-222B-6948-9E98-6A026E0ECD25}"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8D431-3F6D-7548-ACF0-6ECD9F511D3C}" type="slidenum">
              <a:rPr lang="en-US" smtClean="0"/>
              <a:t>‹#›</a:t>
            </a:fld>
            <a:endParaRPr lang="en-US"/>
          </a:p>
        </p:txBody>
      </p:sp>
    </p:spTree>
    <p:extLst>
      <p:ext uri="{BB962C8B-B14F-4D97-AF65-F5344CB8AC3E}">
        <p14:creationId xmlns:p14="http://schemas.microsoft.com/office/powerpoint/2010/main" val="1027185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11A2BF-222B-6948-9E98-6A026E0ECD25}"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8D431-3F6D-7548-ACF0-6ECD9F511D3C}" type="slidenum">
              <a:rPr lang="en-US" smtClean="0"/>
              <a:t>‹#›</a:t>
            </a:fld>
            <a:endParaRPr lang="en-US"/>
          </a:p>
        </p:txBody>
      </p:sp>
    </p:spTree>
    <p:extLst>
      <p:ext uri="{BB962C8B-B14F-4D97-AF65-F5344CB8AC3E}">
        <p14:creationId xmlns:p14="http://schemas.microsoft.com/office/powerpoint/2010/main" val="2657251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11A2BF-222B-6948-9E98-6A026E0ECD25}"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8D431-3F6D-7548-ACF0-6ECD9F511D3C}" type="slidenum">
              <a:rPr lang="en-US" smtClean="0"/>
              <a:t>‹#›</a:t>
            </a:fld>
            <a:endParaRPr lang="en-US"/>
          </a:p>
        </p:txBody>
      </p:sp>
    </p:spTree>
    <p:extLst>
      <p:ext uri="{BB962C8B-B14F-4D97-AF65-F5344CB8AC3E}">
        <p14:creationId xmlns:p14="http://schemas.microsoft.com/office/powerpoint/2010/main" val="243293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11A2BF-222B-6948-9E98-6A026E0ECD25}"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28D431-3F6D-7548-ACF0-6ECD9F511D3C}" type="slidenum">
              <a:rPr lang="en-US" smtClean="0"/>
              <a:t>‹#›</a:t>
            </a:fld>
            <a:endParaRPr lang="en-US"/>
          </a:p>
        </p:txBody>
      </p:sp>
    </p:spTree>
    <p:extLst>
      <p:ext uri="{BB962C8B-B14F-4D97-AF65-F5344CB8AC3E}">
        <p14:creationId xmlns:p14="http://schemas.microsoft.com/office/powerpoint/2010/main" val="1437917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11A2BF-222B-6948-9E98-6A026E0ECD25}" type="datetimeFigureOut">
              <a:rPr lang="en-US" smtClean="0"/>
              <a:t>11/18/2022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28D431-3F6D-7548-ACF0-6ECD9F511D3C}" type="slidenum">
              <a:rPr lang="en-US" smtClean="0"/>
              <a:t>‹#›</a:t>
            </a:fld>
            <a:endParaRPr lang="en-US"/>
          </a:p>
        </p:txBody>
      </p:sp>
    </p:spTree>
    <p:extLst>
      <p:ext uri="{BB962C8B-B14F-4D97-AF65-F5344CB8AC3E}">
        <p14:creationId xmlns:p14="http://schemas.microsoft.com/office/powerpoint/2010/main" val="2149208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11A2BF-222B-6948-9E98-6A026E0ECD25}" type="datetimeFigureOut">
              <a:rPr lang="en-US" smtClean="0"/>
              <a:t>11/18/2022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28D431-3F6D-7548-ACF0-6ECD9F511D3C}" type="slidenum">
              <a:rPr lang="en-US" smtClean="0"/>
              <a:t>‹#›</a:t>
            </a:fld>
            <a:endParaRPr lang="en-US"/>
          </a:p>
        </p:txBody>
      </p:sp>
    </p:spTree>
    <p:extLst>
      <p:ext uri="{BB962C8B-B14F-4D97-AF65-F5344CB8AC3E}">
        <p14:creationId xmlns:p14="http://schemas.microsoft.com/office/powerpoint/2010/main" val="781533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11A2BF-222B-6948-9E98-6A026E0ECD25}" type="datetimeFigureOut">
              <a:rPr lang="en-US" smtClean="0"/>
              <a:t>11/18/2022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28D431-3F6D-7548-ACF0-6ECD9F511D3C}" type="slidenum">
              <a:rPr lang="en-US" smtClean="0"/>
              <a:t>‹#›</a:t>
            </a:fld>
            <a:endParaRPr lang="en-US"/>
          </a:p>
        </p:txBody>
      </p:sp>
    </p:spTree>
    <p:extLst>
      <p:ext uri="{BB962C8B-B14F-4D97-AF65-F5344CB8AC3E}">
        <p14:creationId xmlns:p14="http://schemas.microsoft.com/office/powerpoint/2010/main" val="754914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11A2BF-222B-6948-9E98-6A026E0ECD25}"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28D431-3F6D-7548-ACF0-6ECD9F511D3C}" type="slidenum">
              <a:rPr lang="en-US" smtClean="0"/>
              <a:t>‹#›</a:t>
            </a:fld>
            <a:endParaRPr lang="en-US"/>
          </a:p>
        </p:txBody>
      </p:sp>
    </p:spTree>
    <p:extLst>
      <p:ext uri="{BB962C8B-B14F-4D97-AF65-F5344CB8AC3E}">
        <p14:creationId xmlns:p14="http://schemas.microsoft.com/office/powerpoint/2010/main" val="1089727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11A2BF-222B-6948-9E98-6A026E0ECD25}"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28D431-3F6D-7548-ACF0-6ECD9F511D3C}" type="slidenum">
              <a:rPr lang="en-US" smtClean="0"/>
              <a:t>‹#›</a:t>
            </a:fld>
            <a:endParaRPr lang="en-US"/>
          </a:p>
        </p:txBody>
      </p:sp>
    </p:spTree>
    <p:extLst>
      <p:ext uri="{BB962C8B-B14F-4D97-AF65-F5344CB8AC3E}">
        <p14:creationId xmlns:p14="http://schemas.microsoft.com/office/powerpoint/2010/main" val="1038640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211A2BF-222B-6948-9E98-6A026E0ECD25}" type="datetimeFigureOut">
              <a:rPr lang="en-US" smtClean="0"/>
              <a:t>11/18/2022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428D431-3F6D-7548-ACF0-6ECD9F511D3C}" type="slidenum">
              <a:rPr lang="en-US" smtClean="0"/>
              <a:t>‹#›</a:t>
            </a:fld>
            <a:endParaRPr lang="en-US"/>
          </a:p>
        </p:txBody>
      </p:sp>
    </p:spTree>
    <p:extLst>
      <p:ext uri="{BB962C8B-B14F-4D97-AF65-F5344CB8AC3E}">
        <p14:creationId xmlns:p14="http://schemas.microsoft.com/office/powerpoint/2010/main" val="49062406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B17D8-C9E7-48EB-5979-D379D78E847A}"/>
              </a:ext>
            </a:extLst>
          </p:cNvPr>
          <p:cNvSpPr>
            <a:spLocks noGrp="1"/>
          </p:cNvSpPr>
          <p:nvPr>
            <p:ph type="ctrTitle"/>
          </p:nvPr>
        </p:nvSpPr>
        <p:spPr>
          <a:xfrm>
            <a:off x="1524000" y="539553"/>
            <a:ext cx="9144000" cy="1116969"/>
          </a:xfrm>
        </p:spPr>
        <p:txBody>
          <a:bodyPr>
            <a:normAutofit/>
          </a:bodyPr>
          <a:lstStyle/>
          <a:p>
            <a:r>
              <a:rPr lang="en-US" sz="5400" b="1" dirty="0"/>
              <a:t>PROJECT DEMONSTRATION</a:t>
            </a:r>
            <a:r>
              <a:rPr lang="en-US" sz="5400" dirty="0"/>
              <a:t> </a:t>
            </a:r>
          </a:p>
        </p:txBody>
      </p:sp>
      <p:sp>
        <p:nvSpPr>
          <p:cNvPr id="3" name="Subtitle 2">
            <a:extLst>
              <a:ext uri="{FF2B5EF4-FFF2-40B4-BE49-F238E27FC236}">
                <a16:creationId xmlns:a16="http://schemas.microsoft.com/office/drawing/2014/main" id="{9493A3B4-2136-D820-D154-DC734368CB47}"/>
              </a:ext>
            </a:extLst>
          </p:cNvPr>
          <p:cNvSpPr>
            <a:spLocks noGrp="1"/>
          </p:cNvSpPr>
          <p:nvPr>
            <p:ph type="subTitle" idx="1"/>
          </p:nvPr>
        </p:nvSpPr>
        <p:spPr>
          <a:xfrm>
            <a:off x="1524000" y="2082484"/>
            <a:ext cx="9144000" cy="4235963"/>
          </a:xfrm>
        </p:spPr>
        <p:txBody>
          <a:bodyPr anchor="t">
            <a:noAutofit/>
          </a:bodyPr>
          <a:lstStyle/>
          <a:p>
            <a:r>
              <a:rPr lang="en-US" sz="2800" b="1" dirty="0"/>
              <a:t>Team I’d:</a:t>
            </a:r>
            <a:r>
              <a:rPr lang="en-US" sz="2800" dirty="0"/>
              <a:t> PNT2022TMID49261</a:t>
            </a:r>
          </a:p>
          <a:p>
            <a:r>
              <a:rPr lang="en-US" sz="2800" b="1" dirty="0"/>
              <a:t>                   Project title: </a:t>
            </a:r>
            <a:r>
              <a:rPr lang="en-US" sz="2800" dirty="0"/>
              <a:t> Real-Time Communication System           Powered by AI for Specially Abled.</a:t>
            </a:r>
          </a:p>
          <a:p>
            <a:r>
              <a:rPr lang="en-US" sz="2800" b="1" dirty="0"/>
              <a:t>Team Members : </a:t>
            </a:r>
            <a:r>
              <a:rPr lang="en-US" sz="2800" dirty="0"/>
              <a:t>AHELESWARAN.E</a:t>
            </a:r>
          </a:p>
          <a:p>
            <a:r>
              <a:rPr lang="en-US" sz="2800" dirty="0"/>
              <a:t>                                  PRIYADHARSAN .B</a:t>
            </a:r>
          </a:p>
          <a:p>
            <a:r>
              <a:rPr lang="en-US" sz="2800" dirty="0"/>
              <a:t>                        RAAGHUL. R</a:t>
            </a:r>
          </a:p>
          <a:p>
            <a:r>
              <a:rPr lang="en-US" sz="2800" dirty="0"/>
              <a:t>                                     RAGULPANDIYAN. K</a:t>
            </a:r>
          </a:p>
        </p:txBody>
      </p:sp>
    </p:spTree>
    <p:extLst>
      <p:ext uri="{BB962C8B-B14F-4D97-AF65-F5344CB8AC3E}">
        <p14:creationId xmlns:p14="http://schemas.microsoft.com/office/powerpoint/2010/main" val="3307121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01EB0-03AF-CF48-6717-39B7E4EBDA8C}"/>
              </a:ext>
            </a:extLst>
          </p:cNvPr>
          <p:cNvSpPr>
            <a:spLocks noGrp="1"/>
          </p:cNvSpPr>
          <p:nvPr>
            <p:ph type="title"/>
          </p:nvPr>
        </p:nvSpPr>
        <p:spPr/>
        <p:txBody>
          <a:bodyPr>
            <a:normAutofit/>
          </a:bodyPr>
          <a:lstStyle/>
          <a:p>
            <a:r>
              <a:rPr lang="en-US" sz="4800" b="1" dirty="0"/>
              <a:t>VIDEO ANALYSIS </a:t>
            </a:r>
          </a:p>
        </p:txBody>
      </p:sp>
      <p:sp>
        <p:nvSpPr>
          <p:cNvPr id="3" name="Content Placeholder 2">
            <a:extLst>
              <a:ext uri="{FF2B5EF4-FFF2-40B4-BE49-F238E27FC236}">
                <a16:creationId xmlns:a16="http://schemas.microsoft.com/office/drawing/2014/main" id="{0A57D330-5778-C439-0BAD-85ACC760F0CF}"/>
              </a:ext>
            </a:extLst>
          </p:cNvPr>
          <p:cNvSpPr>
            <a:spLocks noGrp="1"/>
          </p:cNvSpPr>
          <p:nvPr>
            <p:ph idx="1"/>
          </p:nvPr>
        </p:nvSpPr>
        <p:spPr/>
        <p:txBody>
          <a:bodyPr/>
          <a:lstStyle/>
          <a:p>
            <a:r>
              <a:rPr lang="en-US" dirty="0"/>
              <a:t>  </a:t>
            </a:r>
            <a:r>
              <a:rPr lang="en-US" sz="3600" dirty="0"/>
              <a:t>Now we test the model by passing an image to get predictions. While test the model we should make sure that the test image should meet the target size of the model, dimensions need to meet, and should undergo rescaling before giving it to the model.</a:t>
            </a:r>
          </a:p>
        </p:txBody>
      </p:sp>
    </p:spTree>
    <p:extLst>
      <p:ext uri="{BB962C8B-B14F-4D97-AF65-F5344CB8AC3E}">
        <p14:creationId xmlns:p14="http://schemas.microsoft.com/office/powerpoint/2010/main" val="4077660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3A852-B191-EAA0-E616-08C0AB41690D}"/>
              </a:ext>
            </a:extLst>
          </p:cNvPr>
          <p:cNvSpPr>
            <a:spLocks noGrp="1"/>
          </p:cNvSpPr>
          <p:nvPr>
            <p:ph type="title"/>
          </p:nvPr>
        </p:nvSpPr>
        <p:spPr/>
        <p:txBody>
          <a:bodyPr>
            <a:normAutofit/>
          </a:bodyPr>
          <a:lstStyle/>
          <a:p>
            <a:r>
              <a:rPr lang="en-US" sz="4800" b="1" dirty="0"/>
              <a:t>TRAIN CNN IDEAL ON IBM </a:t>
            </a:r>
          </a:p>
        </p:txBody>
      </p:sp>
      <p:sp>
        <p:nvSpPr>
          <p:cNvPr id="3" name="Content Placeholder 2">
            <a:extLst>
              <a:ext uri="{FF2B5EF4-FFF2-40B4-BE49-F238E27FC236}">
                <a16:creationId xmlns:a16="http://schemas.microsoft.com/office/drawing/2014/main" id="{16B4AFA0-C8A6-DD07-32C3-E63B0395BEB0}"/>
              </a:ext>
            </a:extLst>
          </p:cNvPr>
          <p:cNvSpPr>
            <a:spLocks noGrp="1"/>
          </p:cNvSpPr>
          <p:nvPr>
            <p:ph idx="1"/>
          </p:nvPr>
        </p:nvSpPr>
        <p:spPr/>
        <p:txBody>
          <a:bodyPr>
            <a:normAutofit/>
          </a:bodyPr>
          <a:lstStyle/>
          <a:p>
            <a:r>
              <a:rPr lang="en-US" sz="3200" dirty="0"/>
              <a:t>  </a:t>
            </a:r>
            <a:r>
              <a:rPr lang="en-US" sz="3600" dirty="0"/>
              <a:t>You can also train your Image classification Models on IBM Cloud using IBM Watson Studio Service.</a:t>
            </a:r>
          </a:p>
          <a:p>
            <a:r>
              <a:rPr lang="en-US" sz="3600" dirty="0"/>
              <a:t>  This milestone lets </a:t>
            </a:r>
            <a:r>
              <a:rPr lang="en-US" sz="3600" dirty="0" err="1"/>
              <a:t>youTrain</a:t>
            </a:r>
            <a:r>
              <a:rPr lang="en-US" sz="3600" dirty="0"/>
              <a:t> your model on </a:t>
            </a:r>
            <a:r>
              <a:rPr lang="en-US" sz="3600" dirty="0" err="1"/>
              <a:t>IBMStore</a:t>
            </a:r>
            <a:r>
              <a:rPr lang="en-US" sz="3600" dirty="0"/>
              <a:t> your Model on </a:t>
            </a:r>
            <a:r>
              <a:rPr lang="en-US" sz="3600" dirty="0" err="1"/>
              <a:t>IBMDownload</a:t>
            </a:r>
            <a:r>
              <a:rPr lang="en-US" sz="3600" dirty="0"/>
              <a:t> the Stored model to the Local system </a:t>
            </a:r>
          </a:p>
        </p:txBody>
      </p:sp>
    </p:spTree>
    <p:extLst>
      <p:ext uri="{BB962C8B-B14F-4D97-AF65-F5344CB8AC3E}">
        <p14:creationId xmlns:p14="http://schemas.microsoft.com/office/powerpoint/2010/main" val="832252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A40157F-5B25-F200-0481-FE0AA98D86B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 b="5598"/>
          <a:stretch/>
        </p:blipFill>
        <p:spPr>
          <a:xfrm>
            <a:off x="3452296" y="592139"/>
            <a:ext cx="5268917" cy="5140068"/>
          </a:xfrm>
        </p:spPr>
      </p:pic>
    </p:spTree>
    <p:extLst>
      <p:ext uri="{BB962C8B-B14F-4D97-AF65-F5344CB8AC3E}">
        <p14:creationId xmlns:p14="http://schemas.microsoft.com/office/powerpoint/2010/main" val="2513088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BB60C9-A979-C722-71A0-42DF776A1A4F}"/>
              </a:ext>
            </a:extLst>
          </p:cNvPr>
          <p:cNvPicPr>
            <a:picLocks noChangeAspect="1"/>
          </p:cNvPicPr>
          <p:nvPr/>
        </p:nvPicPr>
        <p:blipFill rotWithShape="1">
          <a:blip r:embed="rId2">
            <a:extLst>
              <a:ext uri="{28A0092B-C50C-407E-A947-70E740481C1C}">
                <a14:useLocalDpi xmlns:a14="http://schemas.microsoft.com/office/drawing/2010/main" val="0"/>
              </a:ext>
            </a:extLst>
          </a:blip>
          <a:srcRect b="8883"/>
          <a:stretch/>
        </p:blipFill>
        <p:spPr>
          <a:xfrm>
            <a:off x="1328584" y="348738"/>
            <a:ext cx="9829800" cy="5953740"/>
          </a:xfrm>
          <a:prstGeom prst="rect">
            <a:avLst/>
          </a:prstGeom>
        </p:spPr>
      </p:pic>
    </p:spTree>
    <p:extLst>
      <p:ext uri="{BB962C8B-B14F-4D97-AF65-F5344CB8AC3E}">
        <p14:creationId xmlns:p14="http://schemas.microsoft.com/office/powerpoint/2010/main" val="268218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93101-11CD-500F-448F-D150D1856073}"/>
              </a:ext>
            </a:extLst>
          </p:cNvPr>
          <p:cNvSpPr>
            <a:spLocks noGrp="1"/>
          </p:cNvSpPr>
          <p:nvPr>
            <p:ph type="title"/>
          </p:nvPr>
        </p:nvSpPr>
        <p:spPr>
          <a:xfrm>
            <a:off x="3510987" y="1065886"/>
            <a:ext cx="9905998" cy="5792114"/>
          </a:xfrm>
        </p:spPr>
        <p:txBody>
          <a:bodyPr/>
          <a:lstStyle/>
          <a:p>
            <a:r>
              <a:rPr lang="en-IN" sz="9600" b="1" dirty="0"/>
              <a:t>THANKYOU</a:t>
            </a:r>
            <a:br>
              <a:rPr lang="en-IN" dirty="0"/>
            </a:br>
            <a:endParaRPr lang="en-IN" dirty="0"/>
          </a:p>
        </p:txBody>
      </p:sp>
    </p:spTree>
    <p:extLst>
      <p:ext uri="{BB962C8B-B14F-4D97-AF65-F5344CB8AC3E}">
        <p14:creationId xmlns:p14="http://schemas.microsoft.com/office/powerpoint/2010/main" val="2510723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5C4F4-5879-5AA9-CEAA-7790619F0613}"/>
              </a:ext>
            </a:extLst>
          </p:cNvPr>
          <p:cNvSpPr>
            <a:spLocks noGrp="1"/>
          </p:cNvSpPr>
          <p:nvPr>
            <p:ph type="title"/>
          </p:nvPr>
        </p:nvSpPr>
        <p:spPr/>
        <p:txBody>
          <a:bodyPr>
            <a:normAutofit/>
          </a:bodyPr>
          <a:lstStyle/>
          <a:p>
            <a:r>
              <a:rPr lang="en-US" sz="4800" b="1" dirty="0"/>
              <a:t>AGENTA</a:t>
            </a:r>
          </a:p>
        </p:txBody>
      </p:sp>
      <p:sp>
        <p:nvSpPr>
          <p:cNvPr id="3" name="Content Placeholder 2">
            <a:extLst>
              <a:ext uri="{FF2B5EF4-FFF2-40B4-BE49-F238E27FC236}">
                <a16:creationId xmlns:a16="http://schemas.microsoft.com/office/drawing/2014/main" id="{59F90C4A-DD0E-58CA-9D69-A9E92AAC7B5A}"/>
              </a:ext>
            </a:extLst>
          </p:cNvPr>
          <p:cNvSpPr>
            <a:spLocks noGrp="1"/>
          </p:cNvSpPr>
          <p:nvPr>
            <p:ph idx="1"/>
          </p:nvPr>
        </p:nvSpPr>
        <p:spPr>
          <a:xfrm>
            <a:off x="838200" y="1689357"/>
            <a:ext cx="10515600" cy="4667250"/>
          </a:xfrm>
        </p:spPr>
        <p:txBody>
          <a:bodyPr>
            <a:noAutofit/>
          </a:bodyPr>
          <a:lstStyle/>
          <a:p>
            <a:r>
              <a:rPr lang="en-US" sz="3200" dirty="0"/>
              <a:t>PROJECT OBJECTIVES </a:t>
            </a:r>
          </a:p>
          <a:p>
            <a:r>
              <a:rPr lang="en-US" sz="3200" dirty="0"/>
              <a:t>PROJECT FLOW</a:t>
            </a:r>
          </a:p>
          <a:p>
            <a:r>
              <a:rPr lang="en-US" sz="3200" dirty="0"/>
              <a:t>PRE-REQUISITES</a:t>
            </a:r>
          </a:p>
          <a:p>
            <a:r>
              <a:rPr lang="en-US" sz="3200" dirty="0"/>
              <a:t>DATA COLLECTION </a:t>
            </a:r>
          </a:p>
          <a:p>
            <a:r>
              <a:rPr lang="en-US" sz="3200" dirty="0"/>
              <a:t>IMAGE PREPROCESSING </a:t>
            </a:r>
          </a:p>
          <a:p>
            <a:r>
              <a:rPr lang="en-US" sz="3200" dirty="0"/>
              <a:t>MODEL BUILDING </a:t>
            </a:r>
          </a:p>
          <a:p>
            <a:r>
              <a:rPr lang="en-US" sz="3200" dirty="0"/>
              <a:t>VIDEO ANALYSIS </a:t>
            </a:r>
          </a:p>
          <a:p>
            <a:r>
              <a:rPr lang="en-US" sz="3200" dirty="0"/>
              <a:t>TRAIN CNN IDEAL ON IBM</a:t>
            </a:r>
          </a:p>
        </p:txBody>
      </p:sp>
    </p:spTree>
    <p:extLst>
      <p:ext uri="{BB962C8B-B14F-4D97-AF65-F5344CB8AC3E}">
        <p14:creationId xmlns:p14="http://schemas.microsoft.com/office/powerpoint/2010/main" val="1226144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9E06E-9411-C127-DFD5-13ACA270769D}"/>
              </a:ext>
            </a:extLst>
          </p:cNvPr>
          <p:cNvSpPr>
            <a:spLocks noGrp="1"/>
          </p:cNvSpPr>
          <p:nvPr>
            <p:ph type="title"/>
          </p:nvPr>
        </p:nvSpPr>
        <p:spPr>
          <a:xfrm>
            <a:off x="838200" y="140311"/>
            <a:ext cx="10515600" cy="1325563"/>
          </a:xfrm>
        </p:spPr>
        <p:txBody>
          <a:bodyPr>
            <a:normAutofit/>
          </a:bodyPr>
          <a:lstStyle/>
          <a:p>
            <a:r>
              <a:rPr lang="en-US" sz="4800" b="1" dirty="0"/>
              <a:t>PROJECT OBJECTIVES </a:t>
            </a:r>
          </a:p>
        </p:txBody>
      </p:sp>
      <p:sp>
        <p:nvSpPr>
          <p:cNvPr id="3" name="Content Placeholder 2">
            <a:extLst>
              <a:ext uri="{FF2B5EF4-FFF2-40B4-BE49-F238E27FC236}">
                <a16:creationId xmlns:a16="http://schemas.microsoft.com/office/drawing/2014/main" id="{E73CF20A-60D7-8CA0-77EF-3F11317FE51C}"/>
              </a:ext>
            </a:extLst>
          </p:cNvPr>
          <p:cNvSpPr>
            <a:spLocks noGrp="1"/>
          </p:cNvSpPr>
          <p:nvPr>
            <p:ph idx="1"/>
          </p:nvPr>
        </p:nvSpPr>
        <p:spPr>
          <a:xfrm>
            <a:off x="1287827" y="1465874"/>
            <a:ext cx="10515600" cy="4994561"/>
          </a:xfrm>
        </p:spPr>
        <p:txBody>
          <a:bodyPr>
            <a:noAutofit/>
          </a:bodyPr>
          <a:lstStyle/>
          <a:p>
            <a:r>
              <a:rPr lang="en-US" i="0" dirty="0">
                <a:solidFill>
                  <a:srgbClr val="35475C"/>
                </a:solidFill>
                <a:effectLst/>
                <a:latin typeface="Open Sans" panose="02000000000000000000" pitchFamily="2" charset="0"/>
              </a:rPr>
              <a:t>The project aims to develop a system that converts the sign language into a human hearing voice in the desired language to convey a message to normal people, as well as convert speech into understandable sign language for the deaf and dumb. </a:t>
            </a:r>
          </a:p>
          <a:p>
            <a:r>
              <a:rPr lang="en-US" i="0" dirty="0">
                <a:solidFill>
                  <a:srgbClr val="35475C"/>
                </a:solidFill>
                <a:effectLst/>
                <a:latin typeface="Open Sans" panose="020B0606030504020204" pitchFamily="34" charset="0"/>
              </a:rPr>
              <a:t>We are making use of a convolution neural network to create a model that is trained on different hand gestures. An app is built which uses this model. </a:t>
            </a:r>
          </a:p>
          <a:p>
            <a:r>
              <a:rPr lang="en-US" i="0" dirty="0">
                <a:solidFill>
                  <a:srgbClr val="35475C"/>
                </a:solidFill>
                <a:effectLst/>
                <a:latin typeface="Open Sans" panose="020B0606030504020204" pitchFamily="34" charset="0"/>
              </a:rPr>
              <a:t>This app enables deaf and dumb people to convey their information using signs which get converted to human-understandable language and speech is given as output.</a:t>
            </a:r>
          </a:p>
        </p:txBody>
      </p:sp>
    </p:spTree>
    <p:extLst>
      <p:ext uri="{BB962C8B-B14F-4D97-AF65-F5344CB8AC3E}">
        <p14:creationId xmlns:p14="http://schemas.microsoft.com/office/powerpoint/2010/main" val="1480175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311561A-22FD-C561-FACC-5055473BA30C}"/>
              </a:ext>
            </a:extLst>
          </p:cNvPr>
          <p:cNvPicPr>
            <a:picLocks noGrp="1" noChangeAspect="1"/>
          </p:cNvPicPr>
          <p:nvPr>
            <p:ph idx="1"/>
          </p:nvPr>
        </p:nvPicPr>
        <p:blipFill>
          <a:blip r:embed="rId2"/>
          <a:stretch>
            <a:fillRect/>
          </a:stretch>
        </p:blipFill>
        <p:spPr>
          <a:xfrm>
            <a:off x="1112236" y="544287"/>
            <a:ext cx="10081118" cy="5845154"/>
          </a:xfrm>
          <a:prstGeom prst="rect">
            <a:avLst/>
          </a:prstGeom>
        </p:spPr>
      </p:pic>
    </p:spTree>
    <p:extLst>
      <p:ext uri="{BB962C8B-B14F-4D97-AF65-F5344CB8AC3E}">
        <p14:creationId xmlns:p14="http://schemas.microsoft.com/office/powerpoint/2010/main" val="164020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9EF1-7B08-4F68-15FB-5B61DBC7D67C}"/>
              </a:ext>
            </a:extLst>
          </p:cNvPr>
          <p:cNvSpPr>
            <a:spLocks noGrp="1"/>
          </p:cNvSpPr>
          <p:nvPr>
            <p:ph type="title"/>
          </p:nvPr>
        </p:nvSpPr>
        <p:spPr/>
        <p:txBody>
          <a:bodyPr>
            <a:normAutofit/>
          </a:bodyPr>
          <a:lstStyle/>
          <a:p>
            <a:r>
              <a:rPr lang="en-US" sz="4800" b="1" dirty="0"/>
              <a:t>PROJECT FLOW</a:t>
            </a:r>
          </a:p>
        </p:txBody>
      </p:sp>
      <p:sp>
        <p:nvSpPr>
          <p:cNvPr id="3" name="Content Placeholder 2">
            <a:extLst>
              <a:ext uri="{FF2B5EF4-FFF2-40B4-BE49-F238E27FC236}">
                <a16:creationId xmlns:a16="http://schemas.microsoft.com/office/drawing/2014/main" id="{E35E0A1F-F82C-7E1E-E9EF-8858FCD4029E}"/>
              </a:ext>
            </a:extLst>
          </p:cNvPr>
          <p:cNvSpPr>
            <a:spLocks noGrp="1"/>
          </p:cNvSpPr>
          <p:nvPr>
            <p:ph idx="1"/>
          </p:nvPr>
        </p:nvSpPr>
        <p:spPr/>
        <p:txBody>
          <a:bodyPr>
            <a:normAutofit lnSpcReduction="10000"/>
          </a:bodyPr>
          <a:lstStyle/>
          <a:p>
            <a:r>
              <a:rPr lang="en-US" dirty="0"/>
              <a:t>  </a:t>
            </a:r>
            <a:r>
              <a:rPr lang="en-US" sz="3200" dirty="0"/>
              <a:t>The user interacts with a web camera to read the information from the images are video outputs.</a:t>
            </a:r>
          </a:p>
          <a:p>
            <a:r>
              <a:rPr lang="en-US" sz="3200" dirty="0"/>
              <a:t>  Once the model gets the input image From the video frame , if a fire is </a:t>
            </a:r>
            <a:r>
              <a:rPr lang="en-US" sz="3200" dirty="0" err="1"/>
              <a:t>detected,it</a:t>
            </a:r>
            <a:r>
              <a:rPr lang="en-US" sz="3200" dirty="0"/>
              <a:t> is displayed on the console, an alerting sound is </a:t>
            </a:r>
            <a:r>
              <a:rPr lang="en-US" sz="3200" dirty="0" err="1"/>
              <a:t>generated,and</a:t>
            </a:r>
            <a:r>
              <a:rPr lang="en-US" sz="3200" dirty="0"/>
              <a:t> the alert message is send to the authorities.</a:t>
            </a:r>
          </a:p>
          <a:p>
            <a:endParaRPr lang="en-US" dirty="0"/>
          </a:p>
        </p:txBody>
      </p:sp>
    </p:spTree>
    <p:extLst>
      <p:ext uri="{BB962C8B-B14F-4D97-AF65-F5344CB8AC3E}">
        <p14:creationId xmlns:p14="http://schemas.microsoft.com/office/powerpoint/2010/main" val="3319069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C0545-60E3-1A84-EFE5-8A15D4D8F9AC}"/>
              </a:ext>
            </a:extLst>
          </p:cNvPr>
          <p:cNvSpPr>
            <a:spLocks noGrp="1"/>
          </p:cNvSpPr>
          <p:nvPr>
            <p:ph type="title"/>
          </p:nvPr>
        </p:nvSpPr>
        <p:spPr/>
        <p:txBody>
          <a:bodyPr>
            <a:normAutofit/>
          </a:bodyPr>
          <a:lstStyle/>
          <a:p>
            <a:r>
              <a:rPr lang="en-US" sz="4800" b="1" dirty="0"/>
              <a:t>PRE REQUISITES</a:t>
            </a:r>
          </a:p>
        </p:txBody>
      </p:sp>
      <p:sp>
        <p:nvSpPr>
          <p:cNvPr id="3" name="Content Placeholder 2">
            <a:extLst>
              <a:ext uri="{FF2B5EF4-FFF2-40B4-BE49-F238E27FC236}">
                <a16:creationId xmlns:a16="http://schemas.microsoft.com/office/drawing/2014/main" id="{2BBEFE7B-8342-4A95-FFD8-3C744EAE654D}"/>
              </a:ext>
            </a:extLst>
          </p:cNvPr>
          <p:cNvSpPr>
            <a:spLocks noGrp="1"/>
          </p:cNvSpPr>
          <p:nvPr>
            <p:ph idx="1"/>
          </p:nvPr>
        </p:nvSpPr>
        <p:spPr/>
        <p:txBody>
          <a:bodyPr>
            <a:normAutofit fontScale="77500" lnSpcReduction="20000"/>
          </a:bodyPr>
          <a:lstStyle/>
          <a:p>
            <a:r>
              <a:rPr lang="en-US" sz="3200" dirty="0"/>
              <a:t>To complete this project, you must require the following software’s,  concepts, and packages.</a:t>
            </a:r>
          </a:p>
          <a:p>
            <a:r>
              <a:rPr lang="en-US" sz="3200" b="1" dirty="0"/>
              <a:t>Python Packages :</a:t>
            </a:r>
          </a:p>
          <a:p>
            <a:pPr marL="0" indent="0">
              <a:buNone/>
            </a:pPr>
            <a:r>
              <a:rPr lang="en-US" sz="3200" b="1" dirty="0" err="1"/>
              <a:t>Tensorflow</a:t>
            </a:r>
            <a:r>
              <a:rPr lang="en-US" sz="3200" b="1" dirty="0"/>
              <a:t> : </a:t>
            </a:r>
            <a:r>
              <a:rPr lang="en-US" sz="3200" dirty="0"/>
              <a:t>This package is used as backend support to </a:t>
            </a:r>
            <a:r>
              <a:rPr lang="en-US" sz="3200" dirty="0" err="1"/>
              <a:t>Keras</a:t>
            </a:r>
            <a:r>
              <a:rPr lang="en-US" sz="3200" dirty="0"/>
              <a:t>.</a:t>
            </a:r>
          </a:p>
          <a:p>
            <a:pPr marL="0" indent="0">
              <a:buNone/>
            </a:pPr>
            <a:r>
              <a:rPr lang="en-US" sz="3200" dirty="0"/>
              <a:t>          </a:t>
            </a:r>
            <a:r>
              <a:rPr lang="en-US" sz="3200" b="1" dirty="0" err="1"/>
              <a:t>Keras</a:t>
            </a:r>
            <a:r>
              <a:rPr lang="en-US" sz="3200" b="1" dirty="0"/>
              <a:t> : </a:t>
            </a:r>
            <a:r>
              <a:rPr lang="en-US" sz="3200" dirty="0"/>
              <a:t>This package is used for building Neural Network layers.</a:t>
            </a:r>
          </a:p>
          <a:p>
            <a:pPr marL="0" indent="0">
              <a:buNone/>
            </a:pPr>
            <a:r>
              <a:rPr lang="en-US" sz="3200" b="1" dirty="0"/>
              <a:t>     </a:t>
            </a:r>
            <a:r>
              <a:rPr lang="en-US" sz="3200" b="1" dirty="0" err="1"/>
              <a:t>OpenCV</a:t>
            </a:r>
            <a:r>
              <a:rPr lang="en-US" sz="3200" b="1" dirty="0"/>
              <a:t> : </a:t>
            </a:r>
            <a:r>
              <a:rPr lang="en-US" sz="3200" dirty="0"/>
              <a:t>This package is used for image processing.</a:t>
            </a:r>
          </a:p>
          <a:p>
            <a:pPr marL="0" indent="0">
              <a:buNone/>
            </a:pPr>
            <a:r>
              <a:rPr lang="en-US" sz="3200" dirty="0"/>
              <a:t>           </a:t>
            </a:r>
            <a:r>
              <a:rPr lang="en-US" sz="3200" b="1" dirty="0"/>
              <a:t>Flask : </a:t>
            </a:r>
            <a:r>
              <a:rPr lang="en-US" sz="3200" dirty="0"/>
              <a:t>To build a web application</a:t>
            </a:r>
          </a:p>
        </p:txBody>
      </p:sp>
    </p:spTree>
    <p:extLst>
      <p:ext uri="{BB962C8B-B14F-4D97-AF65-F5344CB8AC3E}">
        <p14:creationId xmlns:p14="http://schemas.microsoft.com/office/powerpoint/2010/main" val="130135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6365BF-875B-17FD-90C3-748C3C217A00}"/>
              </a:ext>
            </a:extLst>
          </p:cNvPr>
          <p:cNvSpPr>
            <a:spLocks noGrp="1"/>
          </p:cNvSpPr>
          <p:nvPr>
            <p:ph idx="1"/>
          </p:nvPr>
        </p:nvSpPr>
        <p:spPr>
          <a:xfrm>
            <a:off x="838200" y="508789"/>
            <a:ext cx="10515600" cy="5668174"/>
          </a:xfrm>
        </p:spPr>
        <p:txBody>
          <a:bodyPr>
            <a:normAutofit/>
          </a:bodyPr>
          <a:lstStyle/>
          <a:p>
            <a:r>
              <a:rPr lang="en-US" sz="3200" dirty="0"/>
              <a:t>If you are using anaconda navigator, follow the below steps to download the required packages:</a:t>
            </a:r>
          </a:p>
          <a:p>
            <a:pPr marL="0" indent="0">
              <a:buNone/>
            </a:pPr>
            <a:r>
              <a:rPr lang="en-US" sz="3200" dirty="0"/>
              <a:t>Open anaconda prompt as administrator.</a:t>
            </a:r>
          </a:p>
          <a:p>
            <a:pPr marL="514350" indent="-514350">
              <a:buFont typeface="+mj-lt"/>
              <a:buAutoNum type="arabicPeriod"/>
            </a:pPr>
            <a:r>
              <a:rPr lang="en-US" sz="3200" dirty="0"/>
              <a:t>Type "pip install </a:t>
            </a:r>
            <a:r>
              <a:rPr lang="en-US" sz="3200" dirty="0" err="1"/>
              <a:t>tensorflow</a:t>
            </a:r>
            <a:r>
              <a:rPr lang="en-US" sz="3200" dirty="0"/>
              <a:t>==1.14.0” and click enter.</a:t>
            </a:r>
          </a:p>
          <a:p>
            <a:pPr marL="514350" indent="-514350">
              <a:buFont typeface="+mj-lt"/>
              <a:buAutoNum type="arabicPeriod"/>
            </a:pPr>
            <a:r>
              <a:rPr lang="en-US" sz="3200" dirty="0"/>
              <a:t>Type "pip install </a:t>
            </a:r>
            <a:r>
              <a:rPr lang="en-US" sz="3200" dirty="0" err="1"/>
              <a:t>keras</a:t>
            </a:r>
            <a:r>
              <a:rPr lang="en-US" sz="3200" dirty="0"/>
              <a:t>=2.2.4” and click enter.</a:t>
            </a:r>
          </a:p>
          <a:p>
            <a:pPr marL="514350" indent="-514350">
              <a:buFont typeface="+mj-lt"/>
              <a:buAutoNum type="arabicPeriod"/>
            </a:pPr>
            <a:r>
              <a:rPr lang="en-US" sz="3200" dirty="0"/>
              <a:t>Type "pip install </a:t>
            </a:r>
            <a:r>
              <a:rPr lang="en-US" sz="3200" dirty="0" err="1"/>
              <a:t>opencv</a:t>
            </a:r>
            <a:r>
              <a:rPr lang="en-US" sz="3200" dirty="0"/>
              <a:t>-python” and click enter.</a:t>
            </a:r>
          </a:p>
          <a:p>
            <a:pPr marL="0" indent="0">
              <a:buNone/>
            </a:pPr>
            <a:r>
              <a:rPr lang="en-US" sz="3200" dirty="0"/>
              <a:t>4.   Type “pip install </a:t>
            </a:r>
            <a:r>
              <a:rPr lang="en-US" sz="3200" dirty="0" err="1"/>
              <a:t>imutils</a:t>
            </a:r>
            <a:r>
              <a:rPr lang="en-US" sz="3200" dirty="0"/>
              <a:t>” and click enter.</a:t>
            </a:r>
          </a:p>
          <a:p>
            <a:pPr marL="0" indent="0">
              <a:buNone/>
            </a:pPr>
            <a:r>
              <a:rPr lang="en-US" sz="3200" dirty="0"/>
              <a:t>5.   Type "pip install flask” and click enter.</a:t>
            </a:r>
          </a:p>
        </p:txBody>
      </p:sp>
    </p:spTree>
    <p:extLst>
      <p:ext uri="{BB962C8B-B14F-4D97-AF65-F5344CB8AC3E}">
        <p14:creationId xmlns:p14="http://schemas.microsoft.com/office/powerpoint/2010/main" val="2803875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480FD-9F9C-4A34-1860-89DDAF3F4989}"/>
              </a:ext>
            </a:extLst>
          </p:cNvPr>
          <p:cNvSpPr>
            <a:spLocks noGrp="1"/>
          </p:cNvSpPr>
          <p:nvPr>
            <p:ph type="title"/>
          </p:nvPr>
        </p:nvSpPr>
        <p:spPr/>
        <p:txBody>
          <a:bodyPr>
            <a:normAutofit/>
          </a:bodyPr>
          <a:lstStyle/>
          <a:p>
            <a:r>
              <a:rPr lang="en-US" sz="4800" b="1" dirty="0"/>
              <a:t>DATA COLLECTION </a:t>
            </a:r>
          </a:p>
        </p:txBody>
      </p:sp>
      <p:sp>
        <p:nvSpPr>
          <p:cNvPr id="3" name="Content Placeholder 2">
            <a:extLst>
              <a:ext uri="{FF2B5EF4-FFF2-40B4-BE49-F238E27FC236}">
                <a16:creationId xmlns:a16="http://schemas.microsoft.com/office/drawing/2014/main" id="{30D3E78C-EDE4-9CAD-0EF5-8D88F0172C91}"/>
              </a:ext>
            </a:extLst>
          </p:cNvPr>
          <p:cNvSpPr>
            <a:spLocks noGrp="1"/>
          </p:cNvSpPr>
          <p:nvPr>
            <p:ph idx="1"/>
          </p:nvPr>
        </p:nvSpPr>
        <p:spPr/>
        <p:txBody>
          <a:bodyPr>
            <a:normAutofit fontScale="92500" lnSpcReduction="10000"/>
          </a:bodyPr>
          <a:lstStyle/>
          <a:p>
            <a:r>
              <a:rPr lang="en-US" dirty="0"/>
              <a:t>  </a:t>
            </a:r>
            <a:r>
              <a:rPr lang="en-US" sz="3600" dirty="0"/>
              <a:t>In this, we will be collecting data for building our project. We will be creating two folders one for training and the other for testing. </a:t>
            </a:r>
          </a:p>
          <a:p>
            <a:r>
              <a:rPr lang="en-US" sz="3600" dirty="0"/>
              <a:t> </a:t>
            </a:r>
            <a:r>
              <a:rPr lang="en-US" sz="3200" dirty="0"/>
              <a:t>Images</a:t>
            </a:r>
            <a:r>
              <a:rPr lang="en-US" sz="3600" dirty="0"/>
              <a:t> present in the training folder will be used for building the model and the testing images will be used for validating our model.</a:t>
            </a:r>
          </a:p>
        </p:txBody>
      </p:sp>
    </p:spTree>
    <p:extLst>
      <p:ext uri="{BB962C8B-B14F-4D97-AF65-F5344CB8AC3E}">
        <p14:creationId xmlns:p14="http://schemas.microsoft.com/office/powerpoint/2010/main" val="3781654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84DC2-5D70-B950-E20B-425391C51B24}"/>
              </a:ext>
            </a:extLst>
          </p:cNvPr>
          <p:cNvSpPr>
            <a:spLocks noGrp="1"/>
          </p:cNvSpPr>
          <p:nvPr>
            <p:ph type="title"/>
          </p:nvPr>
        </p:nvSpPr>
        <p:spPr>
          <a:xfrm>
            <a:off x="1141413" y="383458"/>
            <a:ext cx="9905998" cy="1179871"/>
          </a:xfrm>
        </p:spPr>
        <p:txBody>
          <a:bodyPr>
            <a:normAutofit/>
          </a:bodyPr>
          <a:lstStyle/>
          <a:p>
            <a:r>
              <a:rPr lang="en-US" sz="4800" b="1" dirty="0"/>
              <a:t>MODEL BUILDING</a:t>
            </a:r>
          </a:p>
        </p:txBody>
      </p:sp>
      <p:sp>
        <p:nvSpPr>
          <p:cNvPr id="3" name="Content Placeholder 2">
            <a:extLst>
              <a:ext uri="{FF2B5EF4-FFF2-40B4-BE49-F238E27FC236}">
                <a16:creationId xmlns:a16="http://schemas.microsoft.com/office/drawing/2014/main" id="{817D1622-CBA4-443A-A064-638718B66611}"/>
              </a:ext>
            </a:extLst>
          </p:cNvPr>
          <p:cNvSpPr>
            <a:spLocks noGrp="1"/>
          </p:cNvSpPr>
          <p:nvPr>
            <p:ph idx="1"/>
          </p:nvPr>
        </p:nvSpPr>
        <p:spPr>
          <a:xfrm>
            <a:off x="838200" y="1690688"/>
            <a:ext cx="10508226" cy="4783854"/>
          </a:xfrm>
        </p:spPr>
        <p:txBody>
          <a:bodyPr>
            <a:noAutofit/>
          </a:bodyPr>
          <a:lstStyle/>
          <a:p>
            <a:r>
              <a:rPr lang="en-US" sz="3200" dirty="0"/>
              <a:t>In this milestone, we start building our model by:</a:t>
            </a:r>
          </a:p>
          <a:p>
            <a:pPr marL="0" indent="0">
              <a:buNone/>
            </a:pPr>
            <a:r>
              <a:rPr lang="en-US" sz="3200" dirty="0"/>
              <a:t>1.Initializing the model.</a:t>
            </a:r>
          </a:p>
          <a:p>
            <a:pPr marL="0" indent="0">
              <a:buNone/>
            </a:pPr>
            <a:r>
              <a:rPr lang="en-US" sz="3200" dirty="0"/>
              <a:t>2. Adding Convolution layers.</a:t>
            </a:r>
          </a:p>
          <a:p>
            <a:pPr marL="0" indent="0">
              <a:buNone/>
            </a:pPr>
            <a:r>
              <a:rPr lang="en-US" sz="3200" dirty="0"/>
              <a:t>3. Adding Pooling layers.</a:t>
            </a:r>
          </a:p>
          <a:p>
            <a:pPr marL="0" indent="0">
              <a:buNone/>
            </a:pPr>
            <a:r>
              <a:rPr lang="en-US" sz="3200" dirty="0"/>
              <a:t>4. Flatten layer.</a:t>
            </a:r>
          </a:p>
          <a:p>
            <a:pPr marL="0" indent="0">
              <a:buNone/>
            </a:pPr>
            <a:r>
              <a:rPr lang="en-US" sz="3200" dirty="0"/>
              <a:t>5. Full connection layers.</a:t>
            </a:r>
          </a:p>
          <a:p>
            <a:pPr marL="0" indent="0">
              <a:buNone/>
            </a:pPr>
            <a:r>
              <a:rPr lang="en-US" sz="3200" dirty="0"/>
              <a:t> with layers we added to complete the neural network structure</a:t>
            </a:r>
          </a:p>
          <a:p>
            <a:pPr marL="0" indent="0">
              <a:buNone/>
            </a:pPr>
            <a:r>
              <a:rPr lang="en-US" sz="3200" dirty="0"/>
              <a:t>      </a:t>
            </a:r>
          </a:p>
        </p:txBody>
      </p:sp>
    </p:spTree>
    <p:extLst>
      <p:ext uri="{BB962C8B-B14F-4D97-AF65-F5344CB8AC3E}">
        <p14:creationId xmlns:p14="http://schemas.microsoft.com/office/powerpoint/2010/main" val="6667923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16</TotalTime>
  <Words>579</Words>
  <Application>Microsoft Office PowerPoint</Application>
  <PresentationFormat>Widescreen</PresentationFormat>
  <Paragraphs>56</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Open Sans</vt:lpstr>
      <vt:lpstr>Tw Cen MT</vt:lpstr>
      <vt:lpstr>Circuit</vt:lpstr>
      <vt:lpstr>PROJECT DEMONSTRATION </vt:lpstr>
      <vt:lpstr>AGENTA</vt:lpstr>
      <vt:lpstr>PROJECT OBJECTIVES </vt:lpstr>
      <vt:lpstr>PowerPoint Presentation</vt:lpstr>
      <vt:lpstr>PROJECT FLOW</vt:lpstr>
      <vt:lpstr>PRE REQUISITES</vt:lpstr>
      <vt:lpstr>PowerPoint Presentation</vt:lpstr>
      <vt:lpstr>DATA COLLECTION </vt:lpstr>
      <vt:lpstr>MODEL BUILDING</vt:lpstr>
      <vt:lpstr>VIDEO ANALYSIS </vt:lpstr>
      <vt:lpstr>TRAIN CNN IDEAL ON IBM </vt:lpstr>
      <vt:lpstr>PowerPoint Presentation</vt:lpstr>
      <vt:lpstr>PowerPoint Presentation</vt:lpstr>
      <vt:lpstr>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Unknown User</dc:creator>
  <cp:lastModifiedBy>DineshKumar R</cp:lastModifiedBy>
  <cp:revision>5</cp:revision>
  <dcterms:created xsi:type="dcterms:W3CDTF">2022-11-17T06:48:27Z</dcterms:created>
  <dcterms:modified xsi:type="dcterms:W3CDTF">2022-11-18T15:27:18Z</dcterms:modified>
</cp:coreProperties>
</file>