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72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43E63-7EDB-4F35-AD67-CB39D82CB19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39EF-1D2A-466F-B69F-D4F28C17A1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39EF-1D2A-466F-B69F-D4F28C17A19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17DC-802C-4DD3-8D83-3005D21D37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32AB-A704-4B07-AF4E-3B557C871E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BM-EPBL/IBM-Project-32052-1660207765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2511" t="22461" r="1720" b="15039"/>
          <a:stretch>
            <a:fillRect/>
          </a:stretch>
        </p:blipFill>
        <p:spPr bwMode="auto">
          <a:xfrm>
            <a:off x="72000" y="857232"/>
            <a:ext cx="9072000" cy="420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8860" y="5357826"/>
            <a:ext cx="5486400" cy="804862"/>
          </a:xfrm>
          <a:ln>
            <a:noFill/>
          </a:ln>
        </p:spPr>
        <p:txBody>
          <a:bodyPr/>
          <a:lstStyle/>
          <a:p>
            <a:r>
              <a:rPr lang="en-US" sz="2400" dirty="0" smtClean="0">
                <a:hlinkClick r:id="rId2"/>
              </a:rPr>
              <a:t>IBM-Project-32052-1660207765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22511" t="22461" r="1720" b="15039"/>
          <a:stretch>
            <a:fillRect/>
          </a:stretch>
        </p:blipFill>
        <p:spPr bwMode="auto">
          <a:xfrm>
            <a:off x="0" y="500042"/>
            <a:ext cx="9072000" cy="420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2022-10-13T09:45:03Z</dcterms:created>
  <dcterms:modified xsi:type="dcterms:W3CDTF">2022-10-13T09:55:33Z</dcterms:modified>
</cp:coreProperties>
</file>