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E052C7-639A-4B4B-AD4C-7FF38A49CED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AC5C18-CB2F-4FEF-836D-71DF912A72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PLISHING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is a social engineering attack that aims at exploiting the weakness found in system processes as caused by system users.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 example user leak their passwords if an attacker asked them to update via http link.</a:t>
            </a:r>
          </a:p>
          <a:p>
            <a:endParaRPr lang="en-US" dirty="0"/>
          </a:p>
          <a:p>
            <a:r>
              <a:rPr lang="en-US" dirty="0"/>
              <a:t>Due to the broad nature of the phishing problem, this phishing detection survey was began.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primary motives behind phishing attacks, from an attacker’s perspective are: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FINANCIAL GAIN</a:t>
            </a:r>
            <a:r>
              <a:rPr lang="en-US" dirty="0"/>
              <a:t>: Phishers can use stolen banking credentials to their financial benefits.</a:t>
            </a:r>
          </a:p>
          <a:p>
            <a:endParaRPr lang="en-US" i="1" dirty="0"/>
          </a:p>
          <a:p>
            <a:r>
              <a:rPr lang="en-US" b="1" dirty="0"/>
              <a:t>IDENTITY HIDING</a:t>
            </a:r>
            <a:r>
              <a:rPr lang="en-US" i="1" dirty="0"/>
              <a:t>: </a:t>
            </a:r>
            <a:r>
              <a:rPr lang="en-US" dirty="0"/>
              <a:t>Instead of using stolen identities directly, phishers might sell the identities to others whom might be criminals seeking ways to hide their identities and activities.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MOTIVES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phishing attack is detected, a number of actions could be applied against the campaign. The following categories of approaches are:</a:t>
            </a:r>
          </a:p>
          <a:p>
            <a:r>
              <a:rPr lang="en-US" dirty="0"/>
              <a:t>Detection Approaches</a:t>
            </a:r>
          </a:p>
          <a:p>
            <a:r>
              <a:rPr lang="en-US" dirty="0"/>
              <a:t>Offensive Defense Approach</a:t>
            </a:r>
          </a:p>
          <a:p>
            <a:r>
              <a:rPr lang="en-US" dirty="0"/>
              <a:t>Correction Approach</a:t>
            </a:r>
          </a:p>
          <a:p>
            <a:r>
              <a:rPr lang="en-US" dirty="0"/>
              <a:t>Prevention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MITIGATION OF PHISHING ATTACKS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Passive and Active warnings</a:t>
            </a:r>
          </a:p>
          <a:p>
            <a:endParaRPr lang="en-US" dirty="0"/>
          </a:p>
          <a:p>
            <a:r>
              <a:rPr lang="en-US" b="1" dirty="0"/>
              <a:t>Passive Warnings</a:t>
            </a:r>
            <a:r>
              <a:rPr lang="en-US" dirty="0"/>
              <a:t>: The warning does not block the content area and enables the user to view both the content and the warning.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Active warnings: </a:t>
            </a:r>
            <a:r>
              <a:rPr lang="en-US" dirty="0"/>
              <a:t>The warning blocks the content data, which prohibits the user from viewing the content data while the warning is displayed.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DETECTION OF PHISHING ATTACKS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client applications to validate whether a given URL exists in blacklists that are constantly updated by Google.</a:t>
            </a:r>
          </a:p>
          <a:p>
            <a:endParaRPr lang="en-US" dirty="0"/>
          </a:p>
          <a:p>
            <a:r>
              <a:rPr lang="en-US" dirty="0"/>
              <a:t>The current implementation of the protocol is provided by Google.</a:t>
            </a:r>
          </a:p>
          <a:p>
            <a:endParaRPr lang="en-US" dirty="0"/>
          </a:p>
          <a:p>
            <a:r>
              <a:rPr lang="en-US" dirty="0"/>
              <a:t>The API requires client applications to communicate with providers through HTTP while adhering to syntax specified in protocol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SAFE BROWSING 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Phishing is a growing crime and one that we must be aware of. Although laws have been enacted, education is the best </a:t>
            </a:r>
            <a:r>
              <a:rPr lang="en-US" dirty="0" err="1"/>
              <a:t>defence</a:t>
            </a:r>
            <a:r>
              <a:rPr lang="en-US" dirty="0"/>
              <a:t> against phishing. Being a bit suspicious of all electronic communication and websites is recommended. Lookout for the common characteristics sense of urgency, request for verification , grammar and spelling errors. Also get in the habit of comparing the provided URL with an independent search for the company’s website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344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Concourse</vt:lpstr>
      <vt:lpstr>WEB PLISHING DETECTION</vt:lpstr>
      <vt:lpstr>INTRODUCTION</vt:lpstr>
      <vt:lpstr>PHISHING MOTIVES</vt:lpstr>
      <vt:lpstr>MITIGATION OF PHISHING ATTACKS</vt:lpstr>
      <vt:lpstr>DETECTION OF PHISHING ATTACKS</vt:lpstr>
      <vt:lpstr>GOOGLE SAFE BROWSING API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PLISHING DETECTION</dc:title>
  <dc:creator>Admin</dc:creator>
  <cp:lastModifiedBy>Shivakeerthana</cp:lastModifiedBy>
  <cp:revision>4</cp:revision>
  <dcterms:created xsi:type="dcterms:W3CDTF">2022-10-13T12:12:27Z</dcterms:created>
  <dcterms:modified xsi:type="dcterms:W3CDTF">2022-10-16T09:43:50Z</dcterms:modified>
</cp:coreProperties>
</file>