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51435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3" roundtripDataSignature="AMtx7mjRR6JeXOZtrn1C3IhWXf2MlZZLO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customschemas.google.com/relationships/presentationmetadata" Target="metadata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15c870bc6cb_0_7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15c870bc6cb_0_74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g15c870bc6cb_0_74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15c870bc6cb_0_100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" name="Google Shape;15;g15c870bc6cb_0_100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" name="Google Shape;16;g15c870bc6cb_0_100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15c870bc6cb_0_104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0" name="Google Shape;50;g15c870bc6cb_0_104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1" name="Google Shape;51;g15c870bc6cb_0_10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15c870bc6cb_0_10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5c870bc6cb_0_101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g15c870bc6cb_0_10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15c870bc6cb_0_10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g15c870bc6cb_0_10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g15c870bc6cb_0_10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5c870bc6cb_0_10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g15c870bc6cb_0_10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g15c870bc6cb_0_10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g15c870bc6cb_0_10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15c870bc6cb_0_10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" name="Google Shape;31;g15c870bc6cb_0_10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15c870bc6cb_0_102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g15c870bc6cb_0_102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g15c870bc6cb_0_10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15c870bc6cb_0_102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8" name="Google Shape;38;g15c870bc6cb_0_10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15c870bc6cb_0_103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g15c870bc6cb_0_103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g15c870bc6cb_0_103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g15c870bc6cb_0_103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" name="Google Shape;44;g15c870bc6cb_0_10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15c870bc6cb_0_1038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g15c870bc6cb_0_10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15c870bc6cb_0_100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" name="Google Shape;11;g15c870bc6cb_0_100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" name="Google Shape;12;g15c870bc6cb_0_100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5c870bc6cb_0_741"/>
          <p:cNvSpPr txBox="1"/>
          <p:nvPr/>
        </p:nvSpPr>
        <p:spPr>
          <a:xfrm>
            <a:off x="1302650" y="1114650"/>
            <a:ext cx="64461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/>
              <a:t>                  </a:t>
            </a:r>
            <a:r>
              <a:rPr b="1" lang="en-US" sz="2100"/>
              <a:t>WEB PHISHING DETECTION</a:t>
            </a:r>
            <a:endParaRPr b="1" sz="2100"/>
          </a:p>
        </p:txBody>
      </p:sp>
      <p:sp>
        <p:nvSpPr>
          <p:cNvPr id="60" name="Google Shape;60;g15c870bc6cb_0_741"/>
          <p:cNvSpPr txBox="1"/>
          <p:nvPr/>
        </p:nvSpPr>
        <p:spPr>
          <a:xfrm>
            <a:off x="4794325" y="2323300"/>
            <a:ext cx="236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g15c870bc6cb_0_741"/>
          <p:cNvSpPr txBox="1"/>
          <p:nvPr/>
        </p:nvSpPr>
        <p:spPr>
          <a:xfrm>
            <a:off x="3021650" y="2108425"/>
            <a:ext cx="291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Solution Architecture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67" name="Google Shape;67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753600" cy="548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73" name="Google Shape;73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753600" cy="548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79" name="Google Shape;7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753600" cy="548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85" name="Google Shape;85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753600" cy="548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91" name="Google Shape;91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753600" cy="548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97" name="Google Shape;97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753600" cy="548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03" name="Google Shape;103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753600" cy="548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2022-10-01T01:51:57.223Z</dcterms:created>
  <dc:creator>PptxGenJS</dc:creator>
</cp:coreProperties>
</file>