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60" r:id="rId3"/>
    <p:sldId id="288" r:id="rId4"/>
    <p:sldId id="277" r:id="rId5"/>
    <p:sldId id="289" r:id="rId6"/>
    <p:sldId id="278" r:id="rId7"/>
    <p:sldId id="291" r:id="rId8"/>
    <p:sldId id="290" r:id="rId9"/>
    <p:sldId id="282" r:id="rId10"/>
    <p:sldId id="283" r:id="rId11"/>
    <p:sldId id="284"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4BA0A0-93BC-4996-B0D0-A7CD3474E8FB}">
          <p14:sldIdLst>
            <p14:sldId id="274"/>
            <p14:sldId id="260"/>
            <p14:sldId id="288"/>
            <p14:sldId id="277"/>
            <p14:sldId id="289"/>
            <p14:sldId id="278"/>
            <p14:sldId id="291"/>
            <p14:sldId id="290"/>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umar" userId="3f6b59c8d3270d57" providerId="LiveId" clId="{BFB0D9CF-1BDA-40A9-90A8-EB5EDC6FBEA4}"/>
    <pc:docChg chg="undo custSel addSld delSld modSld modSection">
      <pc:chgData name="Naveen Kumar" userId="3f6b59c8d3270d57" providerId="LiveId" clId="{BFB0D9CF-1BDA-40A9-90A8-EB5EDC6FBEA4}" dt="2022-08-30T05:57:58.438" v="1422" actId="255"/>
      <pc:docMkLst>
        <pc:docMk/>
      </pc:docMkLst>
      <pc:sldChg chg="addSp delSp modSp mod">
        <pc:chgData name="Naveen Kumar" userId="3f6b59c8d3270d57" providerId="LiveId" clId="{BFB0D9CF-1BDA-40A9-90A8-EB5EDC6FBEA4}" dt="2022-08-29T15:40:52.389" v="1038" actId="123"/>
        <pc:sldMkLst>
          <pc:docMk/>
          <pc:sldMk cId="2511312536" sldId="260"/>
        </pc:sldMkLst>
        <pc:spChg chg="mod">
          <ac:chgData name="Naveen Kumar" userId="3f6b59c8d3270d57" providerId="LiveId" clId="{BFB0D9CF-1BDA-40A9-90A8-EB5EDC6FBEA4}" dt="2022-08-29T14:32:30.539" v="17" actId="20577"/>
          <ac:spMkLst>
            <pc:docMk/>
            <pc:sldMk cId="2511312536" sldId="260"/>
            <ac:spMk id="3" creationId="{6366B840-4F8B-498E-886E-2380101FC9DC}"/>
          </ac:spMkLst>
        </pc:spChg>
        <pc:spChg chg="mod">
          <ac:chgData name="Naveen Kumar" userId="3f6b59c8d3270d57" providerId="LiveId" clId="{BFB0D9CF-1BDA-40A9-90A8-EB5EDC6FBEA4}" dt="2022-08-29T15:40:52.389" v="1038" actId="123"/>
          <ac:spMkLst>
            <pc:docMk/>
            <pc:sldMk cId="2511312536" sldId="260"/>
            <ac:spMk id="5" creationId="{2D2538CF-DE6F-4015-B4F4-037940B6FE4A}"/>
          </ac:spMkLst>
        </pc:spChg>
        <pc:picChg chg="add del">
          <ac:chgData name="Naveen Kumar" userId="3f6b59c8d3270d57" providerId="LiveId" clId="{BFB0D9CF-1BDA-40A9-90A8-EB5EDC6FBEA4}" dt="2022-08-29T14:34:12.722" v="20" actId="22"/>
          <ac:picMkLst>
            <pc:docMk/>
            <pc:sldMk cId="2511312536" sldId="260"/>
            <ac:picMk id="4" creationId="{F9E688E5-C075-48A6-91C9-C3E3527782A1}"/>
          </ac:picMkLst>
        </pc:picChg>
        <pc:picChg chg="mod">
          <ac:chgData name="Naveen Kumar" userId="3f6b59c8d3270d57" providerId="LiveId" clId="{BFB0D9CF-1BDA-40A9-90A8-EB5EDC6FBEA4}" dt="2022-08-29T15:14:20.821" v="934" actId="14100"/>
          <ac:picMkLst>
            <pc:docMk/>
            <pc:sldMk cId="2511312536" sldId="260"/>
            <ac:picMk id="3078" creationId="{51CC2D2B-06CB-4821-A0F6-49639F9A82C8}"/>
          </ac:picMkLst>
        </pc:picChg>
      </pc:sldChg>
      <pc:sldChg chg="del">
        <pc:chgData name="Naveen Kumar" userId="3f6b59c8d3270d57" providerId="LiveId" clId="{BFB0D9CF-1BDA-40A9-90A8-EB5EDC6FBEA4}" dt="2022-08-30T05:12:00.396" v="1103" actId="2696"/>
        <pc:sldMkLst>
          <pc:docMk/>
          <pc:sldMk cId="3772627612" sldId="271"/>
        </pc:sldMkLst>
      </pc:sldChg>
      <pc:sldChg chg="addSp delSp modSp mod">
        <pc:chgData name="Naveen Kumar" userId="3f6b59c8d3270d57" providerId="LiveId" clId="{BFB0D9CF-1BDA-40A9-90A8-EB5EDC6FBEA4}" dt="2022-08-29T15:44:57.706" v="1067"/>
        <pc:sldMkLst>
          <pc:docMk/>
          <pc:sldMk cId="1700027625" sldId="277"/>
        </pc:sldMkLst>
        <pc:spChg chg="mod">
          <ac:chgData name="Naveen Kumar" userId="3f6b59c8d3270d57" providerId="LiveId" clId="{BFB0D9CF-1BDA-40A9-90A8-EB5EDC6FBEA4}" dt="2022-08-29T15:35:42.340" v="980" actId="20577"/>
          <ac:spMkLst>
            <pc:docMk/>
            <pc:sldMk cId="1700027625" sldId="277"/>
            <ac:spMk id="2" creationId="{2A61DCFF-BB52-4D8A-8984-522BDA6EAA7A}"/>
          </ac:spMkLst>
        </pc:spChg>
        <pc:spChg chg="mod">
          <ac:chgData name="Naveen Kumar" userId="3f6b59c8d3270d57" providerId="LiveId" clId="{BFB0D9CF-1BDA-40A9-90A8-EB5EDC6FBEA4}" dt="2022-08-29T15:40:41.899" v="1037" actId="123"/>
          <ac:spMkLst>
            <pc:docMk/>
            <pc:sldMk cId="1700027625" sldId="277"/>
            <ac:spMk id="3" creationId="{7EFC64A6-97C0-4772-A149-0C30D2AE7016}"/>
          </ac:spMkLst>
        </pc:spChg>
        <pc:picChg chg="add del mod">
          <ac:chgData name="Naveen Kumar" userId="3f6b59c8d3270d57" providerId="LiveId" clId="{BFB0D9CF-1BDA-40A9-90A8-EB5EDC6FBEA4}" dt="2022-08-29T15:44:57.706" v="1067"/>
          <ac:picMkLst>
            <pc:docMk/>
            <pc:sldMk cId="1700027625" sldId="277"/>
            <ac:picMk id="1026" creationId="{E63DA85D-0B04-4F1B-88B6-25AC9B03308F}"/>
          </ac:picMkLst>
        </pc:picChg>
      </pc:sldChg>
      <pc:sldChg chg="addSp delSp modSp mod">
        <pc:chgData name="Naveen Kumar" userId="3f6b59c8d3270d57" providerId="LiveId" clId="{BFB0D9CF-1BDA-40A9-90A8-EB5EDC6FBEA4}" dt="2022-08-30T05:57:58.438" v="1422" actId="255"/>
        <pc:sldMkLst>
          <pc:docMk/>
          <pc:sldMk cId="1661537091" sldId="278"/>
        </pc:sldMkLst>
        <pc:spChg chg="add mod">
          <ac:chgData name="Naveen Kumar" userId="3f6b59c8d3270d57" providerId="LiveId" clId="{BFB0D9CF-1BDA-40A9-90A8-EB5EDC6FBEA4}" dt="2022-08-30T05:57:58.438" v="1422" actId="255"/>
          <ac:spMkLst>
            <pc:docMk/>
            <pc:sldMk cId="1661537091" sldId="278"/>
            <ac:spMk id="2" creationId="{5B0C3D60-8E29-4189-B79E-37ABBF18E2C8}"/>
          </ac:spMkLst>
        </pc:spChg>
        <pc:spChg chg="add del">
          <ac:chgData name="Naveen Kumar" userId="3f6b59c8d3270d57" providerId="LiveId" clId="{BFB0D9CF-1BDA-40A9-90A8-EB5EDC6FBEA4}" dt="2022-08-29T15:50:34.167" v="1099" actId="21"/>
          <ac:spMkLst>
            <pc:docMk/>
            <pc:sldMk cId="1661537091" sldId="278"/>
            <ac:spMk id="2" creationId="{B637349F-2FFC-47C6-8111-7FA0CC64A0E1}"/>
          </ac:spMkLst>
        </pc:spChg>
        <pc:spChg chg="add del mod">
          <ac:chgData name="Naveen Kumar" userId="3f6b59c8d3270d57" providerId="LiveId" clId="{BFB0D9CF-1BDA-40A9-90A8-EB5EDC6FBEA4}" dt="2022-08-29T15:50:27.778" v="1098" actId="21"/>
          <ac:spMkLst>
            <pc:docMk/>
            <pc:sldMk cId="1661537091" sldId="278"/>
            <ac:spMk id="4" creationId="{FBC8E7E0-461F-4A36-98F7-A3C465460AF7}"/>
          </ac:spMkLst>
        </pc:spChg>
        <pc:spChg chg="add del mod">
          <ac:chgData name="Naveen Kumar" userId="3f6b59c8d3270d57" providerId="LiveId" clId="{BFB0D9CF-1BDA-40A9-90A8-EB5EDC6FBEA4}" dt="2022-08-29T15:50:27.778" v="1098" actId="21"/>
          <ac:spMkLst>
            <pc:docMk/>
            <pc:sldMk cId="1661537091" sldId="278"/>
            <ac:spMk id="7" creationId="{3BF02562-73BA-43B3-81CF-71C361669D23}"/>
          </ac:spMkLst>
        </pc:spChg>
        <pc:spChg chg="add mod">
          <ac:chgData name="Naveen Kumar" userId="3f6b59c8d3270d57" providerId="LiveId" clId="{BFB0D9CF-1BDA-40A9-90A8-EB5EDC6FBEA4}" dt="2022-08-30T05:56:54.380" v="1398" actId="14100"/>
          <ac:spMkLst>
            <pc:docMk/>
            <pc:sldMk cId="1661537091" sldId="278"/>
            <ac:spMk id="9" creationId="{B16A5A61-2021-4D77-BCCE-70CEEF28463F}"/>
          </ac:spMkLst>
        </pc:spChg>
        <pc:spChg chg="add del mod">
          <ac:chgData name="Naveen Kumar" userId="3f6b59c8d3270d57" providerId="LiveId" clId="{BFB0D9CF-1BDA-40A9-90A8-EB5EDC6FBEA4}" dt="2022-08-30T05:15:19.223" v="1136"/>
          <ac:spMkLst>
            <pc:docMk/>
            <pc:sldMk cId="1661537091" sldId="278"/>
            <ac:spMk id="11" creationId="{A77067B7-19AC-4DFD-BD7F-F690F9EBB164}"/>
          </ac:spMkLst>
        </pc:spChg>
        <pc:picChg chg="add del">
          <ac:chgData name="Naveen Kumar" userId="3f6b59c8d3270d57" providerId="LiveId" clId="{BFB0D9CF-1BDA-40A9-90A8-EB5EDC6FBEA4}" dt="2022-08-29T15:50:34.167" v="1099" actId="21"/>
          <ac:picMkLst>
            <pc:docMk/>
            <pc:sldMk cId="1661537091" sldId="278"/>
            <ac:picMk id="5" creationId="{1A11E145-9B52-4460-937D-A9204242CA27}"/>
          </ac:picMkLst>
        </pc:picChg>
        <pc:picChg chg="add del mod">
          <ac:chgData name="Naveen Kumar" userId="3f6b59c8d3270d57" providerId="LiveId" clId="{BFB0D9CF-1BDA-40A9-90A8-EB5EDC6FBEA4}" dt="2022-08-30T05:51:44.383" v="1161" actId="21"/>
          <ac:picMkLst>
            <pc:docMk/>
            <pc:sldMk cId="1661537091" sldId="278"/>
            <ac:picMk id="1026" creationId="{7A97E85B-B06D-4981-B3E2-BC837AE79B40}"/>
          </ac:picMkLst>
        </pc:picChg>
      </pc:sldChg>
      <pc:sldChg chg="del">
        <pc:chgData name="Naveen Kumar" userId="3f6b59c8d3270d57" providerId="LiveId" clId="{BFB0D9CF-1BDA-40A9-90A8-EB5EDC6FBEA4}" dt="2022-08-30T05:11:47.719" v="1100" actId="2696"/>
        <pc:sldMkLst>
          <pc:docMk/>
          <pc:sldMk cId="2144307731" sldId="279"/>
        </pc:sldMkLst>
      </pc:sldChg>
      <pc:sldChg chg="del">
        <pc:chgData name="Naveen Kumar" userId="3f6b59c8d3270d57" providerId="LiveId" clId="{BFB0D9CF-1BDA-40A9-90A8-EB5EDC6FBEA4}" dt="2022-08-30T05:11:52.544" v="1101" actId="2696"/>
        <pc:sldMkLst>
          <pc:docMk/>
          <pc:sldMk cId="774107810" sldId="280"/>
        </pc:sldMkLst>
      </pc:sldChg>
      <pc:sldChg chg="del">
        <pc:chgData name="Naveen Kumar" userId="3f6b59c8d3270d57" providerId="LiveId" clId="{BFB0D9CF-1BDA-40A9-90A8-EB5EDC6FBEA4}" dt="2022-08-30T05:11:56.241" v="1102" actId="2696"/>
        <pc:sldMkLst>
          <pc:docMk/>
          <pc:sldMk cId="1604431232" sldId="281"/>
        </pc:sldMkLst>
      </pc:sldChg>
      <pc:sldChg chg="del">
        <pc:chgData name="Naveen Kumar" userId="3f6b59c8d3270d57" providerId="LiveId" clId="{BFB0D9CF-1BDA-40A9-90A8-EB5EDC6FBEA4}" dt="2022-08-30T05:12:03.448" v="1104" actId="2696"/>
        <pc:sldMkLst>
          <pc:docMk/>
          <pc:sldMk cId="3216261829" sldId="286"/>
        </pc:sldMkLst>
      </pc:sldChg>
      <pc:sldChg chg="del">
        <pc:chgData name="Naveen Kumar" userId="3f6b59c8d3270d57" providerId="LiveId" clId="{BFB0D9CF-1BDA-40A9-90A8-EB5EDC6FBEA4}" dt="2022-08-30T05:12:06.786" v="1105" actId="2696"/>
        <pc:sldMkLst>
          <pc:docMk/>
          <pc:sldMk cId="2137429072" sldId="287"/>
        </pc:sldMkLst>
      </pc:sldChg>
      <pc:sldChg chg="new del">
        <pc:chgData name="Naveen Kumar" userId="3f6b59c8d3270d57" providerId="LiveId" clId="{BFB0D9CF-1BDA-40A9-90A8-EB5EDC6FBEA4}" dt="2022-08-29T15:35:09.562" v="961" actId="680"/>
        <pc:sldMkLst>
          <pc:docMk/>
          <pc:sldMk cId="2555910480" sldId="288"/>
        </pc:sldMkLst>
      </pc:sldChg>
      <pc:sldChg chg="modSp new mod">
        <pc:chgData name="Naveen Kumar" userId="3f6b59c8d3270d57" providerId="LiveId" clId="{BFB0D9CF-1BDA-40A9-90A8-EB5EDC6FBEA4}" dt="2022-08-30T05:13:05.272" v="1113" actId="20577"/>
        <pc:sldMkLst>
          <pc:docMk/>
          <pc:sldMk cId="3260565873" sldId="288"/>
        </pc:sldMkLst>
        <pc:spChg chg="mod">
          <ac:chgData name="Naveen Kumar" userId="3f6b59c8d3270d57" providerId="LiveId" clId="{BFB0D9CF-1BDA-40A9-90A8-EB5EDC6FBEA4}" dt="2022-08-30T05:13:05.272" v="1113" actId="20577"/>
          <ac:spMkLst>
            <pc:docMk/>
            <pc:sldMk cId="3260565873" sldId="288"/>
            <ac:spMk id="2" creationId="{3BE84075-521D-4BE5-9E5E-0CF7C132566A}"/>
          </ac:spMkLst>
        </pc:spChg>
        <pc:spChg chg="mod">
          <ac:chgData name="Naveen Kumar" userId="3f6b59c8d3270d57" providerId="LiveId" clId="{BFB0D9CF-1BDA-40A9-90A8-EB5EDC6FBEA4}" dt="2022-08-29T15:42:44.807" v="1049" actId="123"/>
          <ac:spMkLst>
            <pc:docMk/>
            <pc:sldMk cId="3260565873" sldId="288"/>
            <ac:spMk id="3" creationId="{8C238051-D08D-4B1A-AC4E-CEBF121BCB80}"/>
          </ac:spMkLst>
        </pc:spChg>
      </pc:sldChg>
      <pc:sldChg chg="addSp delSp modSp new mod">
        <pc:chgData name="Naveen Kumar" userId="3f6b59c8d3270d57" providerId="LiveId" clId="{BFB0D9CF-1BDA-40A9-90A8-EB5EDC6FBEA4}" dt="2022-08-29T15:45:36.726" v="1093" actId="14100"/>
        <pc:sldMkLst>
          <pc:docMk/>
          <pc:sldMk cId="2816970871" sldId="289"/>
        </pc:sldMkLst>
        <pc:spChg chg="mod">
          <ac:chgData name="Naveen Kumar" userId="3f6b59c8d3270d57" providerId="LiveId" clId="{BFB0D9CF-1BDA-40A9-90A8-EB5EDC6FBEA4}" dt="2022-08-29T15:45:14.132" v="1088" actId="20577"/>
          <ac:spMkLst>
            <pc:docMk/>
            <pc:sldMk cId="2816970871" sldId="289"/>
            <ac:spMk id="2" creationId="{B0FE42D6-710A-41E8-9232-3C03CCD6E623}"/>
          </ac:spMkLst>
        </pc:spChg>
        <pc:spChg chg="del">
          <ac:chgData name="Naveen Kumar" userId="3f6b59c8d3270d57" providerId="LiveId" clId="{BFB0D9CF-1BDA-40A9-90A8-EB5EDC6FBEA4}" dt="2022-08-29T15:45:22.273" v="1089"/>
          <ac:spMkLst>
            <pc:docMk/>
            <pc:sldMk cId="2816970871" sldId="289"/>
            <ac:spMk id="3" creationId="{D347C5DB-07B3-4B23-BFE1-FA4DF7E875C1}"/>
          </ac:spMkLst>
        </pc:spChg>
        <pc:picChg chg="add mod">
          <ac:chgData name="Naveen Kumar" userId="3f6b59c8d3270d57" providerId="LiveId" clId="{BFB0D9CF-1BDA-40A9-90A8-EB5EDC6FBEA4}" dt="2022-08-29T15:45:36.726" v="1093" actId="14100"/>
          <ac:picMkLst>
            <pc:docMk/>
            <pc:sldMk cId="2816970871" sldId="289"/>
            <ac:picMk id="4" creationId="{30C2AC95-6536-4BE9-B83D-AB744AB6E346}"/>
          </ac:picMkLst>
        </pc:picChg>
      </pc:sldChg>
      <pc:sldChg chg="addSp delSp modSp new del">
        <pc:chgData name="Naveen Kumar" userId="3f6b59c8d3270d57" providerId="LiveId" clId="{BFB0D9CF-1BDA-40A9-90A8-EB5EDC6FBEA4}" dt="2022-08-29T15:44:55.808" v="1066" actId="680"/>
        <pc:sldMkLst>
          <pc:docMk/>
          <pc:sldMk cId="3962650169" sldId="289"/>
        </pc:sldMkLst>
        <pc:picChg chg="add del mod">
          <ac:chgData name="Naveen Kumar" userId="3f6b59c8d3270d57" providerId="LiveId" clId="{BFB0D9CF-1BDA-40A9-90A8-EB5EDC6FBEA4}" dt="2022-08-29T15:44:50.546" v="1063"/>
          <ac:picMkLst>
            <pc:docMk/>
            <pc:sldMk cId="3962650169" sldId="289"/>
            <ac:picMk id="2" creationId="{5829EFE2-1BBE-4989-BC4C-D867253A14CA}"/>
          </ac:picMkLst>
        </pc:picChg>
      </pc:sldChg>
      <pc:sldChg chg="addSp delSp modSp new mod">
        <pc:chgData name="Naveen Kumar" userId="3f6b59c8d3270d57" providerId="LiveId" clId="{BFB0D9CF-1BDA-40A9-90A8-EB5EDC6FBEA4}" dt="2022-08-30T05:17:57.630" v="1159" actId="14100"/>
        <pc:sldMkLst>
          <pc:docMk/>
          <pc:sldMk cId="4149481907" sldId="290"/>
        </pc:sldMkLst>
        <pc:spChg chg="mod">
          <ac:chgData name="Naveen Kumar" userId="3f6b59c8d3270d57" providerId="LiveId" clId="{BFB0D9CF-1BDA-40A9-90A8-EB5EDC6FBEA4}" dt="2022-08-30T05:16:16.356" v="1155" actId="20577"/>
          <ac:spMkLst>
            <pc:docMk/>
            <pc:sldMk cId="4149481907" sldId="290"/>
            <ac:spMk id="2" creationId="{0E31F548-E019-48E7-80F7-0F36E85B18E4}"/>
          </ac:spMkLst>
        </pc:spChg>
        <pc:spChg chg="del">
          <ac:chgData name="Naveen Kumar" userId="3f6b59c8d3270d57" providerId="LiveId" clId="{BFB0D9CF-1BDA-40A9-90A8-EB5EDC6FBEA4}" dt="2022-08-30T05:17:43.840" v="1156"/>
          <ac:spMkLst>
            <pc:docMk/>
            <pc:sldMk cId="4149481907" sldId="290"/>
            <ac:spMk id="3" creationId="{0F291C05-72D0-4D89-83DD-4478EDEF87CF}"/>
          </ac:spMkLst>
        </pc:spChg>
        <pc:picChg chg="add mod">
          <ac:chgData name="Naveen Kumar" userId="3f6b59c8d3270d57" providerId="LiveId" clId="{BFB0D9CF-1BDA-40A9-90A8-EB5EDC6FBEA4}" dt="2022-08-30T05:17:57.630" v="1159" actId="14100"/>
          <ac:picMkLst>
            <pc:docMk/>
            <pc:sldMk cId="4149481907" sldId="290"/>
            <ac:picMk id="2050" creationId="{6D58DA24-3553-4506-B1C0-F60B3F1A3EE3}"/>
          </ac:picMkLst>
        </pc:picChg>
      </pc:sldChg>
      <pc:sldChg chg="addSp modSp new">
        <pc:chgData name="Naveen Kumar" userId="3f6b59c8d3270d57" providerId="LiveId" clId="{BFB0D9CF-1BDA-40A9-90A8-EB5EDC6FBEA4}" dt="2022-08-30T05:51:58.831" v="1165" actId="14100"/>
        <pc:sldMkLst>
          <pc:docMk/>
          <pc:sldMk cId="242032774" sldId="291"/>
        </pc:sldMkLst>
        <pc:picChg chg="add mod">
          <ac:chgData name="Naveen Kumar" userId="3f6b59c8d3270d57" providerId="LiveId" clId="{BFB0D9CF-1BDA-40A9-90A8-EB5EDC6FBEA4}" dt="2022-08-30T05:51:58.831" v="1165" actId="14100"/>
          <ac:picMkLst>
            <pc:docMk/>
            <pc:sldMk cId="242032774" sldId="291"/>
            <ac:picMk id="2" creationId="{EC830322-1D67-4833-8318-CCFB36C5F0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6BDA65E-04AB-4DC2-A68E-87D155EA933A}"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A65E-04AB-4DC2-A68E-87D155EA933A}"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218974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A65E-04AB-4DC2-A68E-87D155EA933A}"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37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A65E-04AB-4DC2-A68E-87D155EA933A}"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375878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DA65E-04AB-4DC2-A68E-87D155EA933A}"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71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DA65E-04AB-4DC2-A68E-87D155EA933A}"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18258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DA65E-04AB-4DC2-A68E-87D155EA933A}"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117452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DA65E-04AB-4DC2-A68E-87D155EA933A}"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270522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DA65E-04AB-4DC2-A68E-87D155EA933A}"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33833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DA65E-04AB-4DC2-A68E-87D155EA933A}"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88678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DA65E-04AB-4DC2-A68E-87D155EA933A}"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3B87A-491D-46F6-95FC-5353E21F69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17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BDA65E-04AB-4DC2-A68E-87D155EA933A}" type="datetimeFigureOut">
              <a:rPr lang="en-IN" smtClean="0"/>
              <a:t>30-08-2022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B3B87A-491D-46F6-95FC-5353E21F69C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437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191999" cy="2862322"/>
          </a:xfrm>
          <a:prstGeom prst="rect">
            <a:avLst/>
          </a:prstGeom>
          <a:noFill/>
        </p:spPr>
        <p:txBody>
          <a:bodyPr wrap="square" rtlCol="0">
            <a:spAutoFit/>
          </a:bodyPr>
          <a:lstStyle/>
          <a:p>
            <a:pPr algn="ctr"/>
            <a:endParaRPr lang="en-IN" sz="8000" dirty="0">
              <a:latin typeface="Algerian" panose="04020705040A02060702" pitchFamily="82" charset="0"/>
            </a:endParaRPr>
          </a:p>
          <a:p>
            <a:pPr algn="ctr"/>
            <a:endParaRPr lang="en-US" sz="8000" dirty="0">
              <a:latin typeface="Algerian" panose="04020705040A02060702" pitchFamily="82" charset="0"/>
            </a:endParaRPr>
          </a:p>
          <a:p>
            <a:pPr algn="ctr"/>
            <a:endParaRPr lang="en-IN" sz="2000" dirty="0">
              <a:latin typeface="Algerian" panose="04020705040A02060702" pitchFamily="82" charset="0"/>
            </a:endParaRPr>
          </a:p>
        </p:txBody>
      </p:sp>
      <p:sp>
        <p:nvSpPr>
          <p:cNvPr id="3" name="Title 2">
            <a:extLst>
              <a:ext uri="{FF2B5EF4-FFF2-40B4-BE49-F238E27FC236}">
                <a16:creationId xmlns:a16="http://schemas.microsoft.com/office/drawing/2014/main" id="{067CB763-58CE-4722-9353-D8A2D81463F1}"/>
              </a:ext>
            </a:extLst>
          </p:cNvPr>
          <p:cNvSpPr>
            <a:spLocks noGrp="1"/>
          </p:cNvSpPr>
          <p:nvPr>
            <p:ph type="ctrTitle"/>
          </p:nvPr>
        </p:nvSpPr>
        <p:spPr/>
        <p:txBody>
          <a:bodyPr>
            <a:noAutofit/>
          </a:bodyPr>
          <a:lstStyle/>
          <a:p>
            <a:pPr algn="ctr"/>
            <a:r>
              <a:rPr lang="en-US" sz="3200" dirty="0">
                <a:solidFill>
                  <a:schemeClr val="tx1"/>
                </a:solidFill>
              </a:rPr>
              <a:t>Predicting the energy output of wind turbine based on weather condition</a:t>
            </a:r>
            <a:endParaRPr lang="en-IN" sz="3200" dirty="0">
              <a:solidFill>
                <a:schemeClr val="tx1"/>
              </a:solidFill>
              <a:latin typeface="Algerian" panose="04020705040A02060702" pitchFamily="82" charset="0"/>
            </a:endParaRPr>
          </a:p>
        </p:txBody>
      </p:sp>
      <p:sp>
        <p:nvSpPr>
          <p:cNvPr id="4" name="Subtitle 3">
            <a:extLst>
              <a:ext uri="{FF2B5EF4-FFF2-40B4-BE49-F238E27FC236}">
                <a16:creationId xmlns:a16="http://schemas.microsoft.com/office/drawing/2014/main" id="{CF59F2BA-50BF-4BE2-ABBD-5789F5032E3E}"/>
              </a:ext>
            </a:extLst>
          </p:cNvPr>
          <p:cNvSpPr>
            <a:spLocks noGrp="1"/>
          </p:cNvSpPr>
          <p:nvPr>
            <p:ph type="subTitle" idx="1"/>
          </p:nvPr>
        </p:nvSpPr>
        <p:spPr/>
        <p:txBody>
          <a:bodyPr>
            <a:normAutofit lnSpcReduction="10000"/>
          </a:bodyPr>
          <a:lstStyle/>
          <a:p>
            <a:r>
              <a:rPr lang="en-IN" i="1" u="sng" dirty="0">
                <a:solidFill>
                  <a:schemeClr val="accent2"/>
                </a:solidFill>
              </a:rPr>
              <a:t>DONE BY:</a:t>
            </a:r>
          </a:p>
          <a:p>
            <a:r>
              <a:rPr lang="en-IN" i="1" dirty="0">
                <a:solidFill>
                  <a:schemeClr val="accent2"/>
                </a:solidFill>
              </a:rPr>
              <a:t>NAVEEN KUMAR.M</a:t>
            </a:r>
          </a:p>
          <a:p>
            <a:r>
              <a:rPr lang="en-IN" i="1" dirty="0">
                <a:solidFill>
                  <a:schemeClr val="accent2"/>
                </a:solidFill>
              </a:rPr>
              <a:t>VIGNESH.R</a:t>
            </a:r>
          </a:p>
          <a:p>
            <a:r>
              <a:rPr lang="en-IN" i="1" dirty="0">
                <a:solidFill>
                  <a:schemeClr val="accent2"/>
                </a:solidFill>
              </a:rPr>
              <a:t>VETRIVELMURUGAN</a:t>
            </a:r>
          </a:p>
          <a:p>
            <a:r>
              <a:rPr lang="en-IN" i="1" dirty="0">
                <a:solidFill>
                  <a:schemeClr val="accent2"/>
                </a:solidFill>
              </a:rPr>
              <a:t>VENKATARAJAN</a:t>
            </a:r>
          </a:p>
        </p:txBody>
      </p:sp>
    </p:spTree>
    <p:extLst>
      <p:ext uri="{BB962C8B-B14F-4D97-AF65-F5344CB8AC3E}">
        <p14:creationId xmlns:p14="http://schemas.microsoft.com/office/powerpoint/2010/main" val="140702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425C-95CD-4DF8-9450-3953349E0C34}"/>
              </a:ext>
            </a:extLst>
          </p:cNvPr>
          <p:cNvSpPr>
            <a:spLocks noGrp="1"/>
          </p:cNvSpPr>
          <p:nvPr>
            <p:ph type="title"/>
          </p:nvPr>
        </p:nvSpPr>
        <p:spPr/>
        <p:txBody>
          <a:bodyPr/>
          <a:lstStyle/>
          <a:p>
            <a:r>
              <a:rPr lang="en-US" sz="5400" u="sng" dirty="0">
                <a:solidFill>
                  <a:schemeClr val="tx1"/>
                </a:solidFill>
              </a:rPr>
              <a:t>Disadvantages</a:t>
            </a:r>
            <a:endParaRPr lang="en-IN" dirty="0">
              <a:solidFill>
                <a:schemeClr val="tx1"/>
              </a:solidFill>
            </a:endParaRPr>
          </a:p>
        </p:txBody>
      </p:sp>
      <p:sp>
        <p:nvSpPr>
          <p:cNvPr id="3" name="Content Placeholder 2">
            <a:extLst>
              <a:ext uri="{FF2B5EF4-FFF2-40B4-BE49-F238E27FC236}">
                <a16:creationId xmlns:a16="http://schemas.microsoft.com/office/drawing/2014/main" id="{157D436C-2CBE-42E3-9C35-C8A651BF4D33}"/>
              </a:ext>
            </a:extLst>
          </p:cNvPr>
          <p:cNvSpPr>
            <a:spLocks noGrp="1"/>
          </p:cNvSpPr>
          <p:nvPr>
            <p:ph idx="1"/>
          </p:nvPr>
        </p:nvSpPr>
        <p:spPr>
          <a:xfrm>
            <a:off x="1024128" y="2286000"/>
            <a:ext cx="9720073" cy="3892858"/>
          </a:xfrm>
        </p:spPr>
        <p:txBody>
          <a:bodyPr>
            <a:normAutofit/>
          </a:bodyPr>
          <a:lstStyle/>
          <a:p>
            <a:pPr lvl="0" fontAlgn="base">
              <a:buFont typeface="Wingdings" panose="05000000000000000000" pitchFamily="2" charset="2"/>
              <a:buChar char="§"/>
            </a:pPr>
            <a:r>
              <a:rPr lang="en-US" sz="2400" dirty="0"/>
              <a:t>The unsteadiness and the turbulence of the wind may vary the wind speed predictions hence pose a threat to the wind turbine from cut-off speed </a:t>
            </a:r>
          </a:p>
          <a:p>
            <a:pPr lvl="0" fontAlgn="base">
              <a:buFont typeface="Wingdings" panose="05000000000000000000" pitchFamily="2" charset="2"/>
              <a:buChar char="§"/>
            </a:pPr>
            <a:r>
              <a:rPr lang="en-US" sz="2400" dirty="0"/>
              <a:t>The power output does not take into consideration the power loses due to wire cables or other resistance offering components.</a:t>
            </a:r>
          </a:p>
          <a:p>
            <a:pPr lvl="0" fontAlgn="base">
              <a:buFont typeface="Wingdings" panose="05000000000000000000" pitchFamily="2" charset="2"/>
              <a:buChar char="§"/>
            </a:pPr>
            <a:r>
              <a:rPr lang="en-US" sz="2400" dirty="0"/>
              <a:t>Wind gusts are not taken into the consideration while generating the predictions due to their unpredictability and lack of proper data.</a:t>
            </a:r>
          </a:p>
          <a:p>
            <a:pPr lvl="0" fontAlgn="base">
              <a:buFont typeface="Wingdings" panose="05000000000000000000" pitchFamily="2" charset="2"/>
              <a:buChar char="§"/>
            </a:pPr>
            <a:r>
              <a:rPr lang="en-US" sz="2400" dirty="0"/>
              <a:t>The model generates theoretical power forecasts close enough to the active power, thus the results cannot be taken as accurate point forecasts of the power values.</a:t>
            </a:r>
            <a:endParaRPr lang="en-IN" sz="2400" dirty="0"/>
          </a:p>
        </p:txBody>
      </p:sp>
    </p:spTree>
    <p:extLst>
      <p:ext uri="{BB962C8B-B14F-4D97-AF65-F5344CB8AC3E}">
        <p14:creationId xmlns:p14="http://schemas.microsoft.com/office/powerpoint/2010/main" val="270356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DD7B-5B3A-4128-9689-EE38011BBC76}"/>
              </a:ext>
            </a:extLst>
          </p:cNvPr>
          <p:cNvSpPr>
            <a:spLocks noGrp="1"/>
          </p:cNvSpPr>
          <p:nvPr>
            <p:ph type="title"/>
          </p:nvPr>
        </p:nvSpPr>
        <p:spPr/>
        <p:txBody>
          <a:bodyPr/>
          <a:lstStyle/>
          <a:p>
            <a:r>
              <a:rPr lang="en-US" sz="5400" u="sng" dirty="0"/>
              <a:t>Applications</a:t>
            </a:r>
            <a:endParaRPr lang="en-IN" u="sng" dirty="0"/>
          </a:p>
        </p:txBody>
      </p:sp>
      <p:sp>
        <p:nvSpPr>
          <p:cNvPr id="3" name="Content Placeholder 2">
            <a:extLst>
              <a:ext uri="{FF2B5EF4-FFF2-40B4-BE49-F238E27FC236}">
                <a16:creationId xmlns:a16="http://schemas.microsoft.com/office/drawing/2014/main" id="{AC6DF3D3-2D90-4084-A658-306EF6072120}"/>
              </a:ext>
            </a:extLst>
          </p:cNvPr>
          <p:cNvSpPr>
            <a:spLocks noGrp="1"/>
          </p:cNvSpPr>
          <p:nvPr>
            <p:ph idx="1"/>
          </p:nvPr>
        </p:nvSpPr>
        <p:spPr/>
        <p:txBody>
          <a:bodyPr>
            <a:normAutofit/>
          </a:bodyPr>
          <a:lstStyle/>
          <a:p>
            <a:pPr lvl="0" fontAlgn="base">
              <a:buFont typeface="Wingdings" panose="05000000000000000000" pitchFamily="2" charset="2"/>
              <a:buChar char="§"/>
            </a:pPr>
            <a:r>
              <a:rPr lang="en-US" sz="2400" dirty="0"/>
              <a:t>This model helps the farm to plan ahead of time for the unit commitments to the power grid. Hence relaxing the conventional sources of energy</a:t>
            </a:r>
            <a:endParaRPr lang="en-IN" sz="1800" dirty="0"/>
          </a:p>
          <a:p>
            <a:pPr lvl="0" fontAlgn="base">
              <a:buFont typeface="Wingdings" panose="05000000000000000000" pitchFamily="2" charset="2"/>
              <a:buChar char="§"/>
            </a:pPr>
            <a:r>
              <a:rPr lang="en-US" sz="2400" dirty="0"/>
              <a:t>It also helps in scheduling and dispatch by system operators, and maximize profit by electricity traders</a:t>
            </a:r>
            <a:endParaRPr lang="en-IN" sz="1800" dirty="0"/>
          </a:p>
          <a:p>
            <a:pPr lvl="0" fontAlgn="base">
              <a:buFont typeface="Wingdings" panose="05000000000000000000" pitchFamily="2" charset="2"/>
              <a:buChar char="§"/>
            </a:pPr>
            <a:r>
              <a:rPr lang="en-US" sz="2400" dirty="0"/>
              <a:t>This model can further be used to analyze suitability of a location to setup a wind farm. Hence increasing the market of wind power.</a:t>
            </a:r>
            <a:endParaRPr lang="en-IN" sz="1800" dirty="0"/>
          </a:p>
          <a:p>
            <a:pPr lvl="0" fontAlgn="base">
              <a:buFont typeface="Wingdings" panose="05000000000000000000" pitchFamily="2" charset="2"/>
              <a:buChar char="§"/>
            </a:pPr>
            <a:r>
              <a:rPr lang="en-US" sz="2400" dirty="0"/>
              <a:t>This model can also be developed to provide the wind direction hence enabling the farm rotate the turbines in given direction to get better output.</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33883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107B-424F-49FF-B68F-9ED8D20D4204}"/>
              </a:ext>
            </a:extLst>
          </p:cNvPr>
          <p:cNvSpPr>
            <a:spLocks noGrp="1"/>
          </p:cNvSpPr>
          <p:nvPr>
            <p:ph type="title"/>
          </p:nvPr>
        </p:nvSpPr>
        <p:spPr>
          <a:xfrm>
            <a:off x="1024128" y="487561"/>
            <a:ext cx="9720072" cy="1499616"/>
          </a:xfrm>
        </p:spPr>
        <p:txBody>
          <a:bodyPr/>
          <a:lstStyle/>
          <a:p>
            <a:r>
              <a:rPr lang="en-US" sz="5400" u="sng" dirty="0"/>
              <a:t>Future Scope</a:t>
            </a:r>
            <a:endParaRPr lang="en-IN" u="sng" dirty="0"/>
          </a:p>
        </p:txBody>
      </p:sp>
      <p:sp>
        <p:nvSpPr>
          <p:cNvPr id="3" name="Content Placeholder 2">
            <a:extLst>
              <a:ext uri="{FF2B5EF4-FFF2-40B4-BE49-F238E27FC236}">
                <a16:creationId xmlns:a16="http://schemas.microsoft.com/office/drawing/2014/main" id="{4476598F-C832-4E56-A80B-4C43886CD12B}"/>
              </a:ext>
            </a:extLst>
          </p:cNvPr>
          <p:cNvSpPr>
            <a:spLocks noGrp="1"/>
          </p:cNvSpPr>
          <p:nvPr>
            <p:ph idx="1"/>
          </p:nvPr>
        </p:nvSpPr>
        <p:spPr>
          <a:xfrm>
            <a:off x="1024128" y="1793289"/>
            <a:ext cx="10685519" cy="4669655"/>
          </a:xfrm>
        </p:spPr>
        <p:txBody>
          <a:bodyPr>
            <a:normAutofit lnSpcReduction="10000"/>
          </a:bodyPr>
          <a:lstStyle/>
          <a:p>
            <a:pPr>
              <a:buFont typeface="Wingdings" panose="05000000000000000000" pitchFamily="2" charset="2"/>
              <a:buChar char="§"/>
            </a:pPr>
            <a:r>
              <a:rPr lang="en-US" sz="2400" dirty="0"/>
              <a:t>The results are quite promising, but there is still a room for further improvement. With the availability of daily wind turbine output data for a minimum of 3-4 years, we can use neural networks to understand the mapping of the calculated power into the active power due to the weather variables. </a:t>
            </a:r>
            <a:endParaRPr lang="en-IN" sz="2400" dirty="0"/>
          </a:p>
          <a:p>
            <a:pPr>
              <a:buFont typeface="Wingdings" panose="05000000000000000000" pitchFamily="2" charset="2"/>
              <a:buChar char="§"/>
            </a:pPr>
            <a:r>
              <a:rPr lang="en-US" sz="2400" dirty="0"/>
              <a:t>Wind power generation is directly linked to weather conditions and thus the first aspect of wind power forecasting is the prediction of future values of the necessary weather variables at the level of the wind farm. However, even by better understanding and modelling both the meteorological and power conversion processes, there will always be an inherent and irreducible uncertainty in every prediction.</a:t>
            </a:r>
          </a:p>
          <a:p>
            <a:pPr>
              <a:buFont typeface="Wingdings" panose="05000000000000000000" pitchFamily="2" charset="2"/>
              <a:buChar char="§"/>
            </a:pPr>
            <a:r>
              <a:rPr lang="en-US" sz="2400" dirty="0"/>
              <a:t>This internal uncertainty corresponds to the incomplete knowledge one has of the processes that influence future events. Thus, rather than generating point forecasts of power outputs for consecutive hours, we should predict maximum power outputs for a day.</a:t>
            </a:r>
            <a:endParaRPr lang="en-IN" sz="2400" dirty="0"/>
          </a:p>
        </p:txBody>
      </p:sp>
    </p:spTree>
    <p:extLst>
      <p:ext uri="{BB962C8B-B14F-4D97-AF65-F5344CB8AC3E}">
        <p14:creationId xmlns:p14="http://schemas.microsoft.com/office/powerpoint/2010/main" val="234881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66B840-4F8B-498E-886E-2380101FC9DC}"/>
              </a:ext>
            </a:extLst>
          </p:cNvPr>
          <p:cNvSpPr>
            <a:spLocks noGrp="1"/>
          </p:cNvSpPr>
          <p:nvPr>
            <p:ph type="title"/>
          </p:nvPr>
        </p:nvSpPr>
        <p:spPr/>
        <p:txBody>
          <a:bodyPr/>
          <a:lstStyle/>
          <a:p>
            <a:r>
              <a:rPr lang="en-IN" sz="5400" u="sng" dirty="0"/>
              <a:t>ABSTRACT</a:t>
            </a:r>
            <a:endParaRPr lang="en-IN" u="sng" dirty="0"/>
          </a:p>
        </p:txBody>
      </p:sp>
      <p:sp>
        <p:nvSpPr>
          <p:cNvPr id="5" name="Text Placeholder 4">
            <a:extLst>
              <a:ext uri="{FF2B5EF4-FFF2-40B4-BE49-F238E27FC236}">
                <a16:creationId xmlns:a16="http://schemas.microsoft.com/office/drawing/2014/main" id="{2D2538CF-DE6F-4015-B4F4-037940B6FE4A}"/>
              </a:ext>
            </a:extLst>
          </p:cNvPr>
          <p:cNvSpPr>
            <a:spLocks noGrp="1"/>
          </p:cNvSpPr>
          <p:nvPr>
            <p:ph type="body" sz="half" idx="2"/>
          </p:nvPr>
        </p:nvSpPr>
        <p:spPr>
          <a:xfrm>
            <a:off x="1024127" y="2104007"/>
            <a:ext cx="5199119" cy="4438835"/>
          </a:xfrm>
        </p:spPr>
        <p:txBody>
          <a:bodyPr>
            <a:normAutofit fontScale="92500"/>
          </a:bodyPr>
          <a:lstStyle/>
          <a:p>
            <a:pPr algn="just"/>
            <a:r>
              <a:rPr lang="en-US" sz="2400" dirty="0"/>
              <a:t>Wind energy plays an increasing role in the supply of energy world-wide. The energy output of a wind farm is highly dependent on the weather conditions present as its site. If the output can be predicted more accurately , energy suppliers can coordinate the collaborative production of different energy sources more efficiently to avoid costly overproduction . We predict energy prediction based on weather data and </a:t>
            </a:r>
            <a:r>
              <a:rPr lang="en-US" sz="2400" dirty="0" err="1"/>
              <a:t>analyse</a:t>
            </a:r>
            <a:r>
              <a:rPr lang="en-US" sz="2400" dirty="0"/>
              <a:t> the important parameters as well as their correlation on the energy output.</a:t>
            </a:r>
            <a:endParaRPr lang="en-IN" sz="2400" dirty="0"/>
          </a:p>
        </p:txBody>
      </p:sp>
      <p:pic>
        <p:nvPicPr>
          <p:cNvPr id="3078" name="Picture 6" descr="Wind Turbine Vector - Download Free Vectors, Clipart Graphics ...">
            <a:extLst>
              <a:ext uri="{FF2B5EF4-FFF2-40B4-BE49-F238E27FC236}">
                <a16:creationId xmlns:a16="http://schemas.microsoft.com/office/drawing/2014/main" id="{51CC2D2B-06CB-4821-A0F6-49639F9A8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71316" y="1580368"/>
            <a:ext cx="4758432" cy="414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4075-521D-4BE5-9E5E-0CF7C132566A}"/>
              </a:ext>
            </a:extLst>
          </p:cNvPr>
          <p:cNvSpPr>
            <a:spLocks noGrp="1"/>
          </p:cNvSpPr>
          <p:nvPr>
            <p:ph type="title"/>
          </p:nvPr>
        </p:nvSpPr>
        <p:spPr>
          <a:xfrm>
            <a:off x="1024128" y="124287"/>
            <a:ext cx="9720072" cy="1384917"/>
          </a:xfrm>
        </p:spPr>
        <p:txBody>
          <a:bodyPr/>
          <a:lstStyle/>
          <a:p>
            <a:r>
              <a:rPr lang="en-US" u="sng" dirty="0"/>
              <a:t>LITERATURE SURVEY</a:t>
            </a:r>
            <a:br>
              <a:rPr lang="en-US" u="sng" dirty="0"/>
            </a:br>
            <a:r>
              <a:rPr lang="en-US" sz="4400" u="sng" dirty="0"/>
              <a:t>EXISTING PROBLEM</a:t>
            </a:r>
            <a:endParaRPr lang="en-US" sz="4400" dirty="0"/>
          </a:p>
        </p:txBody>
      </p:sp>
      <p:sp>
        <p:nvSpPr>
          <p:cNvPr id="3" name="Content Placeholder 2">
            <a:extLst>
              <a:ext uri="{FF2B5EF4-FFF2-40B4-BE49-F238E27FC236}">
                <a16:creationId xmlns:a16="http://schemas.microsoft.com/office/drawing/2014/main" id="{8C238051-D08D-4B1A-AC4E-CEBF121BCB80}"/>
              </a:ext>
            </a:extLst>
          </p:cNvPr>
          <p:cNvSpPr>
            <a:spLocks noGrp="1"/>
          </p:cNvSpPr>
          <p:nvPr>
            <p:ph idx="1"/>
          </p:nvPr>
        </p:nvSpPr>
        <p:spPr>
          <a:xfrm>
            <a:off x="1024128" y="1686757"/>
            <a:ext cx="9720073" cy="4622603"/>
          </a:xfrm>
        </p:spPr>
        <p:txBody>
          <a:bodyPr>
            <a:noAutofit/>
          </a:bodyPr>
          <a:lstStyle/>
          <a:p>
            <a:pPr algn="just"/>
            <a:r>
              <a:rPr lang="en-US" sz="2400" b="0" i="0" u="none" strike="noStrike" baseline="0" dirty="0"/>
              <a:t>There exist a number of technological, environmental and political challenges linked to supplementing existing electricity generation capacities with wind energy. Here , mathematicians and statisticians could make a substantial contribution at the interface of meteorology and decision-making, in connection with the generation of forecasts tailored to the various operational decision problems involved. Indeed, while wind energy may be seen as an environmentally friendly source of energy, full benefits from its usage can only be obtained if one is able to accommodate its variability and limited predictability. Based on a short presentation of its physical basics, the importance of considering wind power generation as a stochastic process is motivated. The conventional moving-average statistical models were proven to be less efficient in forecasting the wind energy, as the wind speed is inherently variable quantity.</a:t>
            </a:r>
            <a:endParaRPr lang="en-US" sz="2400" dirty="0"/>
          </a:p>
        </p:txBody>
      </p:sp>
    </p:spTree>
    <p:extLst>
      <p:ext uri="{BB962C8B-B14F-4D97-AF65-F5344CB8AC3E}">
        <p14:creationId xmlns:p14="http://schemas.microsoft.com/office/powerpoint/2010/main" val="326056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DCFF-BB52-4D8A-8984-522BDA6EAA7A}"/>
              </a:ext>
            </a:extLst>
          </p:cNvPr>
          <p:cNvSpPr>
            <a:spLocks noGrp="1"/>
          </p:cNvSpPr>
          <p:nvPr>
            <p:ph type="title"/>
          </p:nvPr>
        </p:nvSpPr>
        <p:spPr>
          <a:xfrm>
            <a:off x="1024128" y="62144"/>
            <a:ext cx="9720072" cy="2022688"/>
          </a:xfrm>
        </p:spPr>
        <p:txBody>
          <a:bodyPr>
            <a:normAutofit/>
          </a:bodyPr>
          <a:lstStyle/>
          <a:p>
            <a:br>
              <a:rPr lang="en-US" u="sng" dirty="0"/>
            </a:br>
            <a:r>
              <a:rPr lang="en-US" sz="4400" u="sng" dirty="0"/>
              <a:t>Proposed Solution</a:t>
            </a:r>
            <a:endParaRPr lang="en-IN" sz="4400" u="sng" dirty="0"/>
          </a:p>
        </p:txBody>
      </p:sp>
      <p:sp>
        <p:nvSpPr>
          <p:cNvPr id="3" name="Content Placeholder 2">
            <a:extLst>
              <a:ext uri="{FF2B5EF4-FFF2-40B4-BE49-F238E27FC236}">
                <a16:creationId xmlns:a16="http://schemas.microsoft.com/office/drawing/2014/main" id="{7EFC64A6-97C0-4772-A149-0C30D2AE7016}"/>
              </a:ext>
            </a:extLst>
          </p:cNvPr>
          <p:cNvSpPr>
            <a:spLocks noGrp="1"/>
          </p:cNvSpPr>
          <p:nvPr>
            <p:ph idx="1"/>
          </p:nvPr>
        </p:nvSpPr>
        <p:spPr/>
        <p:txBody>
          <a:bodyPr>
            <a:normAutofit/>
          </a:bodyPr>
          <a:lstStyle/>
          <a:p>
            <a:pPr marL="0" indent="0" algn="just">
              <a:buNone/>
            </a:pPr>
            <a:r>
              <a:rPr lang="en-US" sz="2400" dirty="0"/>
              <a:t>Our approach was to use a time series forecasting model that would generate point forecasts of wind generation for the upcoming three days, for a wind turbine. We used publicly available historical weather data of a wind plant to train model and learn the changing weather patterns. We also used it to find the correlations among different weather attributes and their effect on energy output. </a:t>
            </a:r>
          </a:p>
          <a:p>
            <a:pPr marL="0" indent="0" algn="just">
              <a:buNone/>
            </a:pPr>
            <a:r>
              <a:rPr lang="en-US" sz="2400" dirty="0"/>
              <a:t>We have used a VAR (Vector Autoregressive) model, a multivariate time-series model to handle multiple time series of different weather attributes. We have presented our results in an Android application in user-friendly graphs and tables</a:t>
            </a:r>
            <a:endParaRPr lang="en-IN" sz="2400" dirty="0"/>
          </a:p>
          <a:p>
            <a:pPr algn="just"/>
            <a:endParaRPr lang="en-IN" dirty="0"/>
          </a:p>
        </p:txBody>
      </p:sp>
    </p:spTree>
    <p:extLst>
      <p:ext uri="{BB962C8B-B14F-4D97-AF65-F5344CB8AC3E}">
        <p14:creationId xmlns:p14="http://schemas.microsoft.com/office/powerpoint/2010/main" val="170002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42D6-710A-41E8-9232-3C03CCD6E623}"/>
              </a:ext>
            </a:extLst>
          </p:cNvPr>
          <p:cNvSpPr>
            <a:spLocks noGrp="1"/>
          </p:cNvSpPr>
          <p:nvPr>
            <p:ph type="title"/>
          </p:nvPr>
        </p:nvSpPr>
        <p:spPr/>
        <p:txBody>
          <a:bodyPr/>
          <a:lstStyle/>
          <a:p>
            <a:r>
              <a:rPr lang="en-US" dirty="0"/>
              <a:t>ARCHITECTURE DIAGRAM</a:t>
            </a:r>
          </a:p>
        </p:txBody>
      </p:sp>
      <p:pic>
        <p:nvPicPr>
          <p:cNvPr id="4" name="Picture 2">
            <a:extLst>
              <a:ext uri="{FF2B5EF4-FFF2-40B4-BE49-F238E27FC236}">
                <a16:creationId xmlns:a16="http://schemas.microsoft.com/office/drawing/2014/main" id="{30C2AC95-6536-4BE9-B83D-AB744AB6E3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799" y="2084832"/>
            <a:ext cx="10208581" cy="418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97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6A5A61-2021-4D77-BCCE-70CEEF28463F}"/>
              </a:ext>
            </a:extLst>
          </p:cNvPr>
          <p:cNvSpPr>
            <a:spLocks noGrp="1"/>
          </p:cNvSpPr>
          <p:nvPr>
            <p:ph type="title"/>
          </p:nvPr>
        </p:nvSpPr>
        <p:spPr>
          <a:xfrm>
            <a:off x="1024128" y="62143"/>
            <a:ext cx="9720072" cy="2077375"/>
          </a:xfrm>
        </p:spPr>
        <p:txBody>
          <a:bodyPr/>
          <a:lstStyle/>
          <a:p>
            <a:r>
              <a:rPr lang="en-US" dirty="0"/>
              <a:t>PROJECT WORK FLOW</a:t>
            </a:r>
          </a:p>
        </p:txBody>
      </p:sp>
      <p:sp>
        <p:nvSpPr>
          <p:cNvPr id="2" name="Content Placeholder 1">
            <a:extLst>
              <a:ext uri="{FF2B5EF4-FFF2-40B4-BE49-F238E27FC236}">
                <a16:creationId xmlns:a16="http://schemas.microsoft.com/office/drawing/2014/main" id="{5B0C3D60-8E29-4189-B79E-37ABBF18E2C8}"/>
              </a:ext>
            </a:extLst>
          </p:cNvPr>
          <p:cNvSpPr>
            <a:spLocks noGrp="1"/>
          </p:cNvSpPr>
          <p:nvPr>
            <p:ph idx="1"/>
          </p:nvPr>
        </p:nvSpPr>
        <p:spPr>
          <a:xfrm>
            <a:off x="1024128" y="2627790"/>
            <a:ext cx="9720073" cy="3681570"/>
          </a:xfrm>
        </p:spPr>
        <p:txBody>
          <a:bodyPr>
            <a:normAutofit/>
          </a:bodyPr>
          <a:lstStyle/>
          <a:p>
            <a:pPr>
              <a:buFont typeface="Wingdings" panose="05000000000000000000" pitchFamily="2" charset="2"/>
              <a:buChar char="Ø"/>
            </a:pPr>
            <a:r>
              <a:rPr lang="en-US" sz="2400" dirty="0"/>
              <a:t>Data collected from Wind Form</a:t>
            </a:r>
          </a:p>
          <a:p>
            <a:pPr>
              <a:buFont typeface="Wingdings" panose="05000000000000000000" pitchFamily="2" charset="2"/>
              <a:buChar char="Ø"/>
            </a:pPr>
            <a:r>
              <a:rPr lang="en-US" sz="2400" dirty="0"/>
              <a:t>Preprocessing Data									</a:t>
            </a:r>
            <a:r>
              <a:rPr lang="en-US" dirty="0"/>
              <a:t>    - This process consists of data cleaning , data analysis and feature </a:t>
            </a:r>
            <a:r>
              <a:rPr lang="en-US" dirty="0" err="1"/>
              <a:t>enginnering</a:t>
            </a:r>
            <a:r>
              <a:rPr lang="en-US" dirty="0"/>
              <a:t>.</a:t>
            </a:r>
          </a:p>
          <a:p>
            <a:pPr>
              <a:buFont typeface="Wingdings" panose="05000000000000000000" pitchFamily="2" charset="2"/>
              <a:buChar char="Ø"/>
            </a:pPr>
            <a:r>
              <a:rPr lang="en-US" sz="2400" dirty="0"/>
              <a:t>Model Development</a:t>
            </a:r>
          </a:p>
          <a:p>
            <a:pPr>
              <a:buFont typeface="Wingdings" panose="05000000000000000000" pitchFamily="2" charset="2"/>
              <a:buChar char="Ø"/>
            </a:pPr>
            <a:r>
              <a:rPr lang="en-US" sz="2400" dirty="0"/>
              <a:t>UI/Dashboard Development</a:t>
            </a:r>
          </a:p>
        </p:txBody>
      </p:sp>
    </p:spTree>
    <p:extLst>
      <p:ext uri="{BB962C8B-B14F-4D97-AF65-F5344CB8AC3E}">
        <p14:creationId xmlns:p14="http://schemas.microsoft.com/office/powerpoint/2010/main" val="16615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C830322-1D67-4833-8318-CCFB36C5F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00" y="1012054"/>
            <a:ext cx="8411398" cy="4971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F548-E019-48E7-80F7-0F36E85B18E4}"/>
              </a:ext>
            </a:extLst>
          </p:cNvPr>
          <p:cNvSpPr>
            <a:spLocks noGrp="1"/>
          </p:cNvSpPr>
          <p:nvPr>
            <p:ph type="title"/>
          </p:nvPr>
        </p:nvSpPr>
        <p:spPr/>
        <p:txBody>
          <a:bodyPr/>
          <a:lstStyle/>
          <a:p>
            <a:r>
              <a:rPr lang="en-US" dirty="0"/>
              <a:t>DATA SET FLOW</a:t>
            </a:r>
          </a:p>
        </p:txBody>
      </p:sp>
      <p:pic>
        <p:nvPicPr>
          <p:cNvPr id="2050" name="Picture 2">
            <a:extLst>
              <a:ext uri="{FF2B5EF4-FFF2-40B4-BE49-F238E27FC236}">
                <a16:creationId xmlns:a16="http://schemas.microsoft.com/office/drawing/2014/main" id="{6D58DA24-3553-4506-B1C0-F60B3F1A3E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084833"/>
            <a:ext cx="10188369" cy="382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8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D183-973E-4D60-838A-143DB19732E1}"/>
              </a:ext>
            </a:extLst>
          </p:cNvPr>
          <p:cNvSpPr>
            <a:spLocks noGrp="1"/>
          </p:cNvSpPr>
          <p:nvPr>
            <p:ph type="title"/>
          </p:nvPr>
        </p:nvSpPr>
        <p:spPr/>
        <p:txBody>
          <a:bodyPr/>
          <a:lstStyle/>
          <a:p>
            <a:r>
              <a:rPr lang="en-US" sz="3200" dirty="0">
                <a:solidFill>
                  <a:schemeClr val="tx1"/>
                </a:solidFill>
              </a:rPr>
              <a:t> </a:t>
            </a:r>
            <a:r>
              <a:rPr lang="en-US" sz="5400" u="sng" dirty="0">
                <a:solidFill>
                  <a:schemeClr val="tx1"/>
                </a:solidFill>
              </a:rPr>
              <a:t>Advantages</a:t>
            </a:r>
            <a:endParaRPr lang="en-IN" dirty="0">
              <a:solidFill>
                <a:schemeClr val="tx1"/>
              </a:solidFill>
            </a:endParaRPr>
          </a:p>
        </p:txBody>
      </p:sp>
      <p:sp>
        <p:nvSpPr>
          <p:cNvPr id="3" name="Content Placeholder 2">
            <a:extLst>
              <a:ext uri="{FF2B5EF4-FFF2-40B4-BE49-F238E27FC236}">
                <a16:creationId xmlns:a16="http://schemas.microsoft.com/office/drawing/2014/main" id="{89F86B26-0D56-472A-8963-EEF504C87936}"/>
              </a:ext>
            </a:extLst>
          </p:cNvPr>
          <p:cNvSpPr>
            <a:spLocks noGrp="1"/>
          </p:cNvSpPr>
          <p:nvPr>
            <p:ph idx="1"/>
          </p:nvPr>
        </p:nvSpPr>
        <p:spPr/>
        <p:txBody>
          <a:bodyPr>
            <a:normAutofit/>
          </a:bodyPr>
          <a:lstStyle/>
          <a:p>
            <a:pPr fontAlgn="base">
              <a:buFont typeface="Wingdings" panose="05000000000000000000" pitchFamily="2" charset="2"/>
              <a:buChar char="§"/>
            </a:pPr>
            <a:r>
              <a:rPr lang="en-US" sz="2400" dirty="0"/>
              <a:t>The model not only uses a 3 year historical weather data but also saves in the updates of daily weather training itself everyday hence getting better every day.</a:t>
            </a:r>
            <a:endParaRPr lang="en-IN" sz="1200" dirty="0"/>
          </a:p>
          <a:p>
            <a:pPr fontAlgn="base">
              <a:buFont typeface="Wingdings" panose="05000000000000000000" pitchFamily="2" charset="2"/>
              <a:buChar char="§"/>
            </a:pPr>
            <a:r>
              <a:rPr lang="en-US" sz="2400" dirty="0"/>
              <a:t>Since the model uses a huge amount of data the results generated are accurate and reliable.</a:t>
            </a:r>
            <a:endParaRPr lang="en-IN" sz="1200" dirty="0"/>
          </a:p>
          <a:p>
            <a:pPr fontAlgn="base">
              <a:buFont typeface="Wingdings" panose="05000000000000000000" pitchFamily="2" charset="2"/>
              <a:buChar char="§"/>
            </a:pPr>
            <a:r>
              <a:rPr lang="en-US" sz="2400" dirty="0"/>
              <a:t>The model also helps in avoiding the damage to the turbine when the wind speed is below cut-in speed or above cut-off speed as wind speed is forecasted in advance.</a:t>
            </a:r>
          </a:p>
          <a:p>
            <a:pPr fontAlgn="base">
              <a:buFont typeface="Wingdings" panose="05000000000000000000" pitchFamily="2" charset="2"/>
              <a:buChar char="§"/>
            </a:pPr>
            <a:r>
              <a:rPr lang="en-US" sz="2400" dirty="0"/>
              <a:t>The interface is user friendly and easy to use and understand even to a person who has very little/no knowledge for the same.</a:t>
            </a:r>
            <a:endParaRPr lang="en-IN" sz="2400" dirty="0"/>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252378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869</TotalTime>
  <Words>873</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Tw Cen MT</vt:lpstr>
      <vt:lpstr>Tw Cen MT Condensed</vt:lpstr>
      <vt:lpstr>Wingdings</vt:lpstr>
      <vt:lpstr>Wingdings 3</vt:lpstr>
      <vt:lpstr>Integral</vt:lpstr>
      <vt:lpstr>Predicting the energy output of wind turbine based on weather condition</vt:lpstr>
      <vt:lpstr>ABSTRACT</vt:lpstr>
      <vt:lpstr>LITERATURE SURVEY EXISTING PROBLEM</vt:lpstr>
      <vt:lpstr> Proposed Solution</vt:lpstr>
      <vt:lpstr>ARCHITECTURE DIAGRAM</vt:lpstr>
      <vt:lpstr>PROJECT WORK FLOW</vt:lpstr>
      <vt:lpstr>PowerPoint Presentation</vt:lpstr>
      <vt:lpstr>DATA SET FLOW</vt:lpstr>
      <vt:lpstr> Advantages</vt:lpstr>
      <vt:lpstr>Disadvantages</vt:lpstr>
      <vt:lpstr>Applications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Kumar</dc:creator>
  <cp:lastModifiedBy>Naveen Kumar</cp:lastModifiedBy>
  <cp:revision>38</cp:revision>
  <dcterms:created xsi:type="dcterms:W3CDTF">2020-07-14T08:40:20Z</dcterms:created>
  <dcterms:modified xsi:type="dcterms:W3CDTF">2022-08-30T05:58:09Z</dcterms:modified>
</cp:coreProperties>
</file>