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4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1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4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8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7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1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3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51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8498" y="1588973"/>
            <a:ext cx="5196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PROJEC</a:t>
            </a:r>
            <a:r>
              <a:rPr sz="2800" spc="-35" dirty="0"/>
              <a:t>T</a:t>
            </a:r>
            <a:r>
              <a:rPr sz="2800" spc="-5" dirty="0"/>
              <a:t> </a:t>
            </a:r>
            <a:r>
              <a:rPr sz="2800" spc="-170" dirty="0"/>
              <a:t>DEVEL</a:t>
            </a:r>
            <a:r>
              <a:rPr sz="2800" spc="-195" dirty="0"/>
              <a:t>O</a:t>
            </a:r>
            <a:r>
              <a:rPr sz="2800" spc="-160" dirty="0"/>
              <a:t>PMEN</a:t>
            </a:r>
            <a:r>
              <a:rPr sz="2800" spc="-135" dirty="0"/>
              <a:t>T</a:t>
            </a:r>
            <a:r>
              <a:rPr sz="2800" spc="5" dirty="0"/>
              <a:t> </a:t>
            </a:r>
            <a:r>
              <a:rPr sz="2800" spc="-30" dirty="0"/>
              <a:t>PH</a:t>
            </a:r>
            <a:r>
              <a:rPr sz="2800" spc="-40" dirty="0"/>
              <a:t>A</a:t>
            </a:r>
            <a:r>
              <a:rPr sz="2800" spc="10" dirty="0"/>
              <a:t>SE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918330" y="2440051"/>
            <a:ext cx="3301365" cy="946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EBEBEB"/>
                </a:solidFill>
                <a:latin typeface="Arial Black"/>
                <a:cs typeface="Arial Black"/>
              </a:rPr>
              <a:t>DELIVERY</a:t>
            </a:r>
            <a:r>
              <a:rPr sz="2000" spc="-75" dirty="0">
                <a:solidFill>
                  <a:srgbClr val="EBEBEB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EBEBEB"/>
                </a:solidFill>
                <a:latin typeface="Arial Black"/>
                <a:cs typeface="Arial Black"/>
              </a:rPr>
              <a:t>OF</a:t>
            </a:r>
            <a:r>
              <a:rPr sz="2000" spc="-20" dirty="0">
                <a:solidFill>
                  <a:srgbClr val="EBEBEB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EBEBEB"/>
                </a:solidFill>
                <a:latin typeface="Arial Black"/>
                <a:cs typeface="Arial Black"/>
              </a:rPr>
              <a:t>SPRINT</a:t>
            </a:r>
            <a:r>
              <a:rPr sz="2000" spc="-40" dirty="0">
                <a:solidFill>
                  <a:srgbClr val="EBEBEB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EBEBEB"/>
                </a:solidFill>
                <a:latin typeface="Arial Black"/>
                <a:cs typeface="Arial Black"/>
              </a:rPr>
              <a:t>4</a:t>
            </a:r>
            <a:endParaRPr sz="2000" dirty="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44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17153"/>
              </p:ext>
            </p:extLst>
          </p:nvPr>
        </p:nvGraphicFramePr>
        <p:xfrm>
          <a:off x="1749298" y="3781933"/>
          <a:ext cx="8455024" cy="1530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4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7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Date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515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b="1" spc="-1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12.11.2022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5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TeamID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PNT2022TMID</a:t>
                      </a:r>
                      <a:r>
                        <a:rPr lang="en-US" sz="1800" spc="-5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14014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0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03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Retail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Stock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Inventory </a:t>
                      </a:r>
                      <a:r>
                        <a:rPr sz="1800" spc="-434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Analytics</a:t>
                      </a: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416" y="2378964"/>
            <a:ext cx="10453116" cy="4078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4411" y="1156208"/>
            <a:ext cx="5283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/>
              <a:t>1.</a:t>
            </a:r>
            <a:r>
              <a:rPr sz="2800" spc="-40" dirty="0"/>
              <a:t>YE</a:t>
            </a:r>
            <a:r>
              <a:rPr sz="2800" spc="-55" dirty="0"/>
              <a:t>A</a:t>
            </a:r>
            <a:r>
              <a:rPr sz="2800" spc="-165" dirty="0"/>
              <a:t>RL</a:t>
            </a:r>
            <a:r>
              <a:rPr sz="2800" spc="-185" dirty="0"/>
              <a:t>Y</a:t>
            </a:r>
            <a:r>
              <a:rPr sz="2800" spc="40" dirty="0"/>
              <a:t> </a:t>
            </a:r>
            <a:r>
              <a:rPr sz="2800" spc="-15" dirty="0"/>
              <a:t>SALES</a:t>
            </a:r>
            <a:r>
              <a:rPr sz="2800" spc="10" dirty="0"/>
              <a:t> </a:t>
            </a:r>
            <a:r>
              <a:rPr sz="2800" spc="-195" dirty="0"/>
              <a:t>AND</a:t>
            </a:r>
            <a:r>
              <a:rPr sz="2800" spc="15" dirty="0"/>
              <a:t> </a:t>
            </a:r>
            <a:r>
              <a:rPr sz="2800" spc="-145" dirty="0"/>
              <a:t>REVENUE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331720"/>
            <a:ext cx="10591800" cy="42001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691" y="1247648"/>
            <a:ext cx="5112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5" dirty="0"/>
              <a:t>2.MONTHLY</a:t>
            </a:r>
            <a:r>
              <a:rPr sz="2800" spc="45" dirty="0"/>
              <a:t> </a:t>
            </a:r>
            <a:r>
              <a:rPr sz="2800" spc="-130" dirty="0"/>
              <a:t>WISE</a:t>
            </a:r>
            <a:r>
              <a:rPr sz="2800" spc="-5" dirty="0"/>
              <a:t> </a:t>
            </a:r>
            <a:r>
              <a:rPr sz="2800" spc="-75" dirty="0"/>
              <a:t>STOCK,SALES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39" y="2377439"/>
            <a:ext cx="10576560" cy="39547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87628"/>
            <a:ext cx="5945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5" dirty="0"/>
              <a:t>3.MONTHLY</a:t>
            </a:r>
            <a:r>
              <a:rPr sz="2800" spc="50" dirty="0"/>
              <a:t> </a:t>
            </a:r>
            <a:r>
              <a:rPr sz="2800" spc="-130" dirty="0"/>
              <a:t>WISE</a:t>
            </a:r>
            <a:r>
              <a:rPr sz="2800" spc="-5" dirty="0"/>
              <a:t> </a:t>
            </a:r>
            <a:r>
              <a:rPr sz="2800" spc="-145" dirty="0"/>
              <a:t>REVENUE</a:t>
            </a:r>
            <a:r>
              <a:rPr sz="2800" spc="-5" dirty="0"/>
              <a:t> </a:t>
            </a:r>
            <a:r>
              <a:rPr sz="2800" spc="30" dirty="0"/>
              <a:t>,</a:t>
            </a:r>
            <a:r>
              <a:rPr sz="2800" spc="10" dirty="0"/>
              <a:t> </a:t>
            </a:r>
            <a:r>
              <a:rPr sz="2800" spc="-130" dirty="0"/>
              <a:t>STOCKS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2369820"/>
            <a:ext cx="10218419" cy="4122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872" y="1321054"/>
            <a:ext cx="6643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/>
              <a:t>4.</a:t>
            </a:r>
            <a:r>
              <a:rPr sz="2800" spc="-65" dirty="0"/>
              <a:t>PRICE</a:t>
            </a:r>
            <a:r>
              <a:rPr sz="2800" spc="-10" dirty="0"/>
              <a:t> </a:t>
            </a:r>
            <a:r>
              <a:rPr sz="2800" spc="-175" dirty="0"/>
              <a:t>O</a:t>
            </a:r>
            <a:r>
              <a:rPr sz="2800" spc="-130" dirty="0"/>
              <a:t>F</a:t>
            </a:r>
            <a:r>
              <a:rPr sz="2800" spc="-5" dirty="0"/>
              <a:t> </a:t>
            </a:r>
            <a:r>
              <a:rPr sz="2800" spc="-130" dirty="0"/>
              <a:t>STOCKS</a:t>
            </a:r>
            <a:r>
              <a:rPr sz="2800" spc="10" dirty="0"/>
              <a:t> </a:t>
            </a:r>
            <a:r>
              <a:rPr sz="2800" spc="-195" dirty="0"/>
              <a:t>AND</a:t>
            </a:r>
            <a:r>
              <a:rPr sz="2800" spc="15" dirty="0"/>
              <a:t> </a:t>
            </a:r>
            <a:r>
              <a:rPr sz="2800" spc="-405" dirty="0"/>
              <a:t>M</a:t>
            </a:r>
            <a:r>
              <a:rPr sz="2800" spc="-335" dirty="0"/>
              <a:t>O</a:t>
            </a:r>
            <a:r>
              <a:rPr sz="2800" spc="-225" dirty="0"/>
              <a:t>NTHLY</a:t>
            </a:r>
            <a:r>
              <a:rPr sz="2800" spc="50" dirty="0"/>
              <a:t> </a:t>
            </a:r>
            <a:r>
              <a:rPr sz="2800" spc="-60" dirty="0"/>
              <a:t>DATA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311" y="2503932"/>
            <a:ext cx="9601200" cy="41117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87628"/>
            <a:ext cx="5645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5" dirty="0"/>
              <a:t>5.MONTHLY</a:t>
            </a:r>
            <a:r>
              <a:rPr sz="2800" spc="40" dirty="0"/>
              <a:t> </a:t>
            </a:r>
            <a:r>
              <a:rPr sz="2800" spc="-60" dirty="0"/>
              <a:t>DATA</a:t>
            </a:r>
            <a:r>
              <a:rPr sz="2800" spc="15" dirty="0"/>
              <a:t> </a:t>
            </a:r>
            <a:r>
              <a:rPr sz="2800" spc="-105" dirty="0"/>
              <a:t>,STOCKS</a:t>
            </a:r>
            <a:r>
              <a:rPr sz="2800" spc="10" dirty="0"/>
              <a:t> </a:t>
            </a:r>
            <a:r>
              <a:rPr sz="2800" spc="-15" dirty="0"/>
              <a:t>,SALES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3932" y="1022096"/>
            <a:ext cx="3993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LINK</a:t>
            </a:r>
            <a:r>
              <a:rPr spc="-180" dirty="0"/>
              <a:t>S</a:t>
            </a:r>
            <a:r>
              <a:rPr spc="-5" dirty="0"/>
              <a:t> </a:t>
            </a:r>
            <a:r>
              <a:rPr spc="-165" dirty="0"/>
              <a:t>FO</a:t>
            </a:r>
            <a:r>
              <a:rPr spc="-170" dirty="0"/>
              <a:t>R</a:t>
            </a:r>
            <a:r>
              <a:rPr spc="5" dirty="0"/>
              <a:t> </a:t>
            </a:r>
            <a:r>
              <a:rPr spc="-95" dirty="0"/>
              <a:t>REPORT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1141413" y="3190930"/>
            <a:ext cx="9905998" cy="207633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30860" marR="16510" indent="-342900">
              <a:lnSpc>
                <a:spcPct val="101099"/>
              </a:lnSpc>
              <a:spcBef>
                <a:spcPts val="75"/>
              </a:spcBef>
              <a:tabLst>
                <a:tab pos="530225" algn="l"/>
              </a:tabLst>
            </a:pPr>
            <a:r>
              <a:rPr sz="1450" b="0" u="none" spc="-150" dirty="0">
                <a:solidFill>
                  <a:srgbClr val="AF1512"/>
                </a:solidFill>
                <a:latin typeface="Lucida Sans Unicode"/>
                <a:cs typeface="Lucida Sans Unicode"/>
              </a:rPr>
              <a:t>▶	</a:t>
            </a:r>
            <a:r>
              <a:rPr u="none" spc="-90" dirty="0">
                <a:solidFill>
                  <a:srgbClr val="000000"/>
                </a:solidFill>
                <a:latin typeface="Times New Roman"/>
                <a:cs typeface="Times New Roman"/>
              </a:rPr>
              <a:t>Link1</a:t>
            </a:r>
            <a:r>
              <a:rPr b="0" u="none" spc="-9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pc="-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https://us1.ca.analytics.ibm.com/bi/?pathRef=.my_folders%2FSPRINT </a:t>
            </a:r>
            <a:r>
              <a:rPr u="none" spc="-5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4R&amp;action=edit</a:t>
            </a:r>
            <a:endParaRPr sz="14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260">
              <a:lnSpc>
                <a:spcPct val="100000"/>
              </a:lnSpc>
            </a:pPr>
            <a:endParaRPr sz="2200" dirty="0"/>
          </a:p>
          <a:p>
            <a:pPr marL="187960">
              <a:lnSpc>
                <a:spcPct val="100000"/>
              </a:lnSpc>
              <a:spcBef>
                <a:spcPts val="1485"/>
              </a:spcBef>
              <a:tabLst>
                <a:tab pos="530225" algn="l"/>
              </a:tabLst>
            </a:pPr>
            <a:r>
              <a:rPr sz="1450" b="0" u="none" spc="-150" dirty="0">
                <a:solidFill>
                  <a:srgbClr val="AF1512"/>
                </a:solidFill>
                <a:latin typeface="Lucida Sans Unicode"/>
                <a:cs typeface="Lucida Sans Unicode"/>
              </a:rPr>
              <a:t>▶	</a:t>
            </a:r>
            <a:r>
              <a:rPr u="none" spc="-90" dirty="0">
                <a:solidFill>
                  <a:srgbClr val="000000"/>
                </a:solidFill>
                <a:latin typeface="Times New Roman"/>
                <a:cs typeface="Times New Roman"/>
              </a:rPr>
              <a:t>Link2:</a:t>
            </a:r>
            <a:r>
              <a:rPr spc="-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https://us1.ca.analytics.ibm.com/bi/?pathRef=.my_folders%2FSPRINT</a:t>
            </a:r>
            <a:endParaRPr sz="14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860">
              <a:lnSpc>
                <a:spcPct val="100000"/>
              </a:lnSpc>
              <a:spcBef>
                <a:spcPts val="25"/>
              </a:spcBef>
            </a:pPr>
            <a:r>
              <a:rPr spc="-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4R&amp;action=edit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</TotalTime>
  <Words>120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MT</vt:lpstr>
      <vt:lpstr>Century Gothic</vt:lpstr>
      <vt:lpstr>Lucida Sans Unicode</vt:lpstr>
      <vt:lpstr>Tahoma</vt:lpstr>
      <vt:lpstr>Times New Roman</vt:lpstr>
      <vt:lpstr>Mesh</vt:lpstr>
      <vt:lpstr>PROJECT DEVELOPMENT PHASE</vt:lpstr>
      <vt:lpstr>1.YEARLY SALES AND REVENUE</vt:lpstr>
      <vt:lpstr>2.MONTHLY WISE STOCK,SALES</vt:lpstr>
      <vt:lpstr>3.MONTHLY WISE REVENUE , STOCKS</vt:lpstr>
      <vt:lpstr>4.PRICE OF STOCKS AND MONTHLY DATA</vt:lpstr>
      <vt:lpstr>5.MONTHLY DATA ,STOCKS ,SALES</vt:lpstr>
      <vt:lpstr>LINKS FOR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DEVELOPMENT PHASE  DELIVERY OF SPRINT 4  Report Creation</dc:title>
  <dc:creator>vigneshwaarg2023@gmail.com</dc:creator>
  <cp:lastModifiedBy>Prasanah Kumar</cp:lastModifiedBy>
  <cp:revision>2</cp:revision>
  <dcterms:created xsi:type="dcterms:W3CDTF">2022-11-13T10:26:32Z</dcterms:created>
  <dcterms:modified xsi:type="dcterms:W3CDTF">2022-11-13T10:33:21Z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2022-11-13T00:00:00Z</vt:filetime>
  </property>
</Properties>
</file>