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D2E1-76DB-4332-9078-5D5EEF903C9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2E1F-A771-4848-BD9D-FCA0F4637B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r="16494"/>
          <a:stretch>
            <a:fillRect/>
          </a:stretch>
        </p:blipFill>
        <p:spPr bwMode="auto">
          <a:xfrm>
            <a:off x="5143504" y="3957427"/>
            <a:ext cx="3317467" cy="243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 r="20454"/>
          <a:stretch>
            <a:fillRect/>
          </a:stretch>
        </p:blipFill>
        <p:spPr bwMode="auto">
          <a:xfrm>
            <a:off x="642910" y="3929067"/>
            <a:ext cx="3143272" cy="24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 r="12195"/>
          <a:stretch>
            <a:fillRect/>
          </a:stretch>
        </p:blipFill>
        <p:spPr bwMode="auto">
          <a:xfrm>
            <a:off x="5214942" y="1147384"/>
            <a:ext cx="3214710" cy="228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 r="13819"/>
          <a:stretch>
            <a:fillRect/>
          </a:stretch>
        </p:blipFill>
        <p:spPr bwMode="auto">
          <a:xfrm>
            <a:off x="642910" y="1142984"/>
            <a:ext cx="3214710" cy="231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143240" y="357166"/>
            <a:ext cx="407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EMPATHY MAPPING</a:t>
            </a:r>
            <a:endParaRPr lang="en-US" sz="28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2022-09-17T09:54:01Z</dcterms:created>
  <dcterms:modified xsi:type="dcterms:W3CDTF">2022-09-17T10:45:07Z</dcterms:modified>
</cp:coreProperties>
</file>