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94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631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828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84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788D5DFD-FA42-4EB0-B24E-4180C0CC5A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CC864817-5955-484B-9D1F-9BC8DB7398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xmlns="" id="{280C083F-71A6-4E55-AE35-586518FE29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Lightbulb">
            <a:extLst>
              <a:ext uri="{FF2B5EF4-FFF2-40B4-BE49-F238E27FC236}">
                <a16:creationId xmlns:a16="http://schemas.microsoft.com/office/drawing/2014/main" xmlns="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D44056DF-7985-4692-968A-466E9E6AF7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xmlns="" id="{B414A174-532A-4602-934F-9858D1D868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940B0C0C-7F94-4725-8108-62B3B7A5AE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xmlns="" id="{367EAC5B-1891-480A-A3AD-B9F6A88FAC5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xmlns="" id="{E33FF633-15BA-464F-8F5B-26C56665F79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xmlns="" id="{0C949DF6-E66B-4DB8-AB52-30CA781B483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xmlns="" id="{309C2298-5EF9-4B09-8995-014F6D3BFF5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xmlns="" id="{319B2AFC-EBFF-477C-A364-6D575BE5AA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xmlns="" id="{CC6B7D67-F2F8-4B07-B954-EAC9135B2BB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xmlns="" id="{7FF1659D-33DA-4F62-8567-A54020D2E28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xmlns="" id="{9110F572-DC3D-4AB3-B731-B73BD650576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xmlns="" id="{A2F7D0E9-68CE-40F9-B0E9-F915103ECF7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xmlns="" id="{AB69A438-1FB7-454A-A3E9-0C329643CD4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xmlns="" id="{E64598D0-3A2C-4570-9E7C-C52C89549B4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xmlns="" id="{CC17CF42-8908-477B-9F36-DA1306CA010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xmlns="" id="{A2457851-D4A0-404C-BF3F-99AE00B9E96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xmlns="" id="{ECC300FA-EE4A-489E-9A47-79BEBF05DCE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xmlns="" id="{0D1F26E2-902B-416B-A1DB-80DAF78D8B8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xmlns="" id="{491346A0-BF6D-45A5-806A-2150768722C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xmlns="" id="{A8A5AAC9-38FD-4A03-AB91-236F2AAC625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xmlns="" id="{7AD4105C-55AA-47FF-AC5D-5BCB0B78CDC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xmlns="" id="{1C4B42B1-B112-4057-82C3-E5AF3BC7F6D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xmlns="" id="{C8B37395-3651-4E66-A62E-31529FABC8C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588821"/>
            <a:ext cx="6858000" cy="152279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EMPATHY MAPPING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2667001" y="4555067"/>
            <a:ext cx="6857999" cy="76200"/>
          </a:xfrm>
        </p:spPr>
        <p:txBody>
          <a:bodyPr>
            <a:normAutofit fontScale="25000" lnSpcReduction="20000"/>
          </a:bodyPr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6B6D540F-1E2F-416F-819F-D8216BC8F3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5BE62A68-92FB-4DA6-B1D6-FA043544A9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3" name="Picture 2">
            <a:extLst>
              <a:ext uri="{FF2B5EF4-FFF2-40B4-BE49-F238E27FC236}">
                <a16:creationId xmlns:a16="http://schemas.microsoft.com/office/drawing/2014/main" xmlns="" id="{10A6DFCC-5864-48A7-8196-CBCF038BB8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03CA880E-A155-41A2-B87D-21AC3CE33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6" name="Rectangle 5">
              <a:extLst>
                <a:ext uri="{FF2B5EF4-FFF2-40B4-BE49-F238E27FC236}">
                  <a16:creationId xmlns:a16="http://schemas.microsoft.com/office/drawing/2014/main" xmlns="" id="{AD179668-A46F-4D4C-8C75-2F3B4B5787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xmlns="" id="{0DB283C2-E19A-4A75-909F-450DB72DEC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xmlns="" id="{B674E08A-09B5-42AD-805C-43DAE1D0BE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xmlns="" id="{248B903F-D11E-41B4-A6F7-5ACF56D76B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xmlns="" id="{68B65942-DED3-475B-B28D-839E15541C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0">
              <a:extLst>
                <a:ext uri="{FF2B5EF4-FFF2-40B4-BE49-F238E27FC236}">
                  <a16:creationId xmlns:a16="http://schemas.microsoft.com/office/drawing/2014/main" xmlns="" id="{54C02C20-8E50-4D5F-9E89-7266186B10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xmlns="" id="{057C79DE-C22B-4732-B921-1EEF64DAD2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xmlns="" id="{21E55FE5-F856-4E6D-A505-4A5AA92FC2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xmlns="" id="{564ACC84-D8A2-43FB-AB43-D7A892AC83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xmlns="" id="{33DE6074-A243-4841-8A21-41739E524B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5">
              <a:extLst>
                <a:ext uri="{FF2B5EF4-FFF2-40B4-BE49-F238E27FC236}">
                  <a16:creationId xmlns:a16="http://schemas.microsoft.com/office/drawing/2014/main" xmlns="" id="{6AD73007-A6A4-498E-8AF9-C3F7D61DCD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Line 16">
              <a:extLst>
                <a:ext uri="{FF2B5EF4-FFF2-40B4-BE49-F238E27FC236}">
                  <a16:creationId xmlns:a16="http://schemas.microsoft.com/office/drawing/2014/main" xmlns="" id="{541BFD40-70B0-48BA-9216-9C67411F45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xmlns="" id="{7DFC59A5-0E43-4308-8BFB-F505CFB549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8">
              <a:extLst>
                <a:ext uri="{FF2B5EF4-FFF2-40B4-BE49-F238E27FC236}">
                  <a16:creationId xmlns:a16="http://schemas.microsoft.com/office/drawing/2014/main" xmlns="" id="{0852232F-7FE7-4B61-AC34-F29289DA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9">
              <a:extLst>
                <a:ext uri="{FF2B5EF4-FFF2-40B4-BE49-F238E27FC236}">
                  <a16:creationId xmlns:a16="http://schemas.microsoft.com/office/drawing/2014/main" xmlns="" id="{F2467A7F-F122-4464-A682-8C4DB1DA1E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0">
              <a:extLst>
                <a:ext uri="{FF2B5EF4-FFF2-40B4-BE49-F238E27FC236}">
                  <a16:creationId xmlns:a16="http://schemas.microsoft.com/office/drawing/2014/main" xmlns="" id="{2178D569-0695-49D6-8261-1BF6E2E48F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21">
              <a:extLst>
                <a:ext uri="{FF2B5EF4-FFF2-40B4-BE49-F238E27FC236}">
                  <a16:creationId xmlns:a16="http://schemas.microsoft.com/office/drawing/2014/main" xmlns="" id="{E289FFF1-2E96-4F4A-94D2-D1FED6AE8A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22">
              <a:extLst>
                <a:ext uri="{FF2B5EF4-FFF2-40B4-BE49-F238E27FC236}">
                  <a16:creationId xmlns:a16="http://schemas.microsoft.com/office/drawing/2014/main" xmlns="" id="{F0509D92-D47A-49BC-899A-0C2AB53BC6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3">
              <a:extLst>
                <a:ext uri="{FF2B5EF4-FFF2-40B4-BE49-F238E27FC236}">
                  <a16:creationId xmlns:a16="http://schemas.microsoft.com/office/drawing/2014/main" xmlns="" id="{606E419B-186B-4DA7-95FA-F921A2D3FC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4">
              <a:extLst>
                <a:ext uri="{FF2B5EF4-FFF2-40B4-BE49-F238E27FC236}">
                  <a16:creationId xmlns:a16="http://schemas.microsoft.com/office/drawing/2014/main" xmlns="" id="{35DBBAC4-A0DC-44A6-A64F-3FF22BC30B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5">
              <a:extLst>
                <a:ext uri="{FF2B5EF4-FFF2-40B4-BE49-F238E27FC236}">
                  <a16:creationId xmlns:a16="http://schemas.microsoft.com/office/drawing/2014/main" xmlns="" id="{45359546-A3CF-4560-869D-4C642B0F75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6">
              <a:extLst>
                <a:ext uri="{FF2B5EF4-FFF2-40B4-BE49-F238E27FC236}">
                  <a16:creationId xmlns:a16="http://schemas.microsoft.com/office/drawing/2014/main" xmlns="" id="{A9D2DDA1-3EE0-4B5E-8107-6000BCB2B4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7">
              <a:extLst>
                <a:ext uri="{FF2B5EF4-FFF2-40B4-BE49-F238E27FC236}">
                  <a16:creationId xmlns:a16="http://schemas.microsoft.com/office/drawing/2014/main" xmlns="" id="{6DA22C48-18EA-47BE-B75A-9594E025BE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8">
              <a:extLst>
                <a:ext uri="{FF2B5EF4-FFF2-40B4-BE49-F238E27FC236}">
                  <a16:creationId xmlns:a16="http://schemas.microsoft.com/office/drawing/2014/main" xmlns="" id="{411A5F9B-C5BD-4FE0-BEE1-5FA9B82FB3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9">
              <a:extLst>
                <a:ext uri="{FF2B5EF4-FFF2-40B4-BE49-F238E27FC236}">
                  <a16:creationId xmlns:a16="http://schemas.microsoft.com/office/drawing/2014/main" xmlns="" id="{AFFCFD60-FB34-408B-A2EA-311A1093D0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30">
              <a:extLst>
                <a:ext uri="{FF2B5EF4-FFF2-40B4-BE49-F238E27FC236}">
                  <a16:creationId xmlns:a16="http://schemas.microsoft.com/office/drawing/2014/main" xmlns="" id="{72B9EBCA-3EF6-4296-80E0-CD849B27ED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31">
              <a:extLst>
                <a:ext uri="{FF2B5EF4-FFF2-40B4-BE49-F238E27FC236}">
                  <a16:creationId xmlns:a16="http://schemas.microsoft.com/office/drawing/2014/main" xmlns="" id="{CC021197-0DB7-42B6-93BB-32252A937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254035"/>
            <a:ext cx="1915507" cy="4002222"/>
          </a:xfrm>
        </p:spPr>
        <p:txBody>
          <a:bodyPr>
            <a:normAutofit/>
          </a:bodyPr>
          <a:lstStyle/>
          <a:p>
            <a:pPr algn="r"/>
            <a:r>
              <a:rPr lang="en-US" sz="3300" dirty="0" smtClean="0">
                <a:solidFill>
                  <a:srgbClr val="FFFFFF"/>
                </a:solidFill>
                <a:latin typeface="Engravers MT" panose="02090707080505020304" pitchFamily="18" charset="0"/>
              </a:rPr>
              <a:t>  </a:t>
            </a:r>
            <a:r>
              <a:rPr lang="en-US" sz="3300" dirty="0" smtClean="0">
                <a:solidFill>
                  <a:srgbClr val="FFFFFF"/>
                </a:solidFill>
                <a:latin typeface="OCR A Extended" panose="02010509020102010303" pitchFamily="50" charset="0"/>
                <a:ea typeface="MS UI Gothic" panose="020B0600070205080204" pitchFamily="34" charset="-128"/>
              </a:rPr>
              <a:t>Says</a:t>
            </a:r>
            <a:r>
              <a:rPr lang="en-US" sz="3300" dirty="0" smtClean="0">
                <a:solidFill>
                  <a:srgbClr val="FFFFFF"/>
                </a:solidFill>
                <a:latin typeface="Engravers MT" panose="02090707080505020304" pitchFamily="18" charset="0"/>
              </a:rPr>
              <a:t>  </a:t>
            </a:r>
            <a:endParaRPr lang="en-US" sz="3300" dirty="0">
              <a:solidFill>
                <a:srgbClr val="FFFFFF"/>
              </a:solidFill>
              <a:latin typeface="Engravers MT" panose="02090707080505020304" pitchFamily="18" charset="0"/>
            </a:endParaRPr>
          </a:p>
        </p:txBody>
      </p:sp>
      <p:sp useBgFill="1">
        <p:nvSpPr>
          <p:cNvPr id="124" name="Round Diagonal Corner Rectangle 6">
            <a:extLst>
              <a:ext uri="{FF2B5EF4-FFF2-40B4-BE49-F238E27FC236}">
                <a16:creationId xmlns:a16="http://schemas.microsoft.com/office/drawing/2014/main" xmlns="" id="{7C30BDFE-E13B-4CD1-9371-FAEDFF80CD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xmlns="" id="{A847D4E2-EA7B-40EF-8062-D1FAF838F6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7" name="Freeform 32">
              <a:extLst>
                <a:ext uri="{FF2B5EF4-FFF2-40B4-BE49-F238E27FC236}">
                  <a16:creationId xmlns:a16="http://schemas.microsoft.com/office/drawing/2014/main" xmlns="" id="{F1549F3B-53A1-4D15-8E8E-4297D91B8D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33">
              <a:extLst>
                <a:ext uri="{FF2B5EF4-FFF2-40B4-BE49-F238E27FC236}">
                  <a16:creationId xmlns:a16="http://schemas.microsoft.com/office/drawing/2014/main" xmlns="" id="{841347B2-F767-433C-946A-1B19B4C40E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4">
              <a:extLst>
                <a:ext uri="{FF2B5EF4-FFF2-40B4-BE49-F238E27FC236}">
                  <a16:creationId xmlns:a16="http://schemas.microsoft.com/office/drawing/2014/main" xmlns="" id="{B34A4847-B6CA-4001-8EB1-33B3854A44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5">
              <a:extLst>
                <a:ext uri="{FF2B5EF4-FFF2-40B4-BE49-F238E27FC236}">
                  <a16:creationId xmlns:a16="http://schemas.microsoft.com/office/drawing/2014/main" xmlns="" id="{EF334B32-D0A0-45DE-99CB-37A3E56ECE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6">
              <a:extLst>
                <a:ext uri="{FF2B5EF4-FFF2-40B4-BE49-F238E27FC236}">
                  <a16:creationId xmlns:a16="http://schemas.microsoft.com/office/drawing/2014/main" xmlns="" id="{5D1098DF-5812-4A6F-A4B7-AFEBEDA983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7">
              <a:extLst>
                <a:ext uri="{FF2B5EF4-FFF2-40B4-BE49-F238E27FC236}">
                  <a16:creationId xmlns:a16="http://schemas.microsoft.com/office/drawing/2014/main" xmlns="" id="{2A72CC5D-2EA1-4ABD-B694-045401D7F2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8">
              <a:extLst>
                <a:ext uri="{FF2B5EF4-FFF2-40B4-BE49-F238E27FC236}">
                  <a16:creationId xmlns:a16="http://schemas.microsoft.com/office/drawing/2014/main" xmlns="" id="{47B8C57D-403F-4D5B-9724-24276E99B4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9">
              <a:extLst>
                <a:ext uri="{FF2B5EF4-FFF2-40B4-BE49-F238E27FC236}">
                  <a16:creationId xmlns:a16="http://schemas.microsoft.com/office/drawing/2014/main" xmlns="" id="{4890E5D3-F793-4B6A-AA8F-1F6C03BD1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40">
              <a:extLst>
                <a:ext uri="{FF2B5EF4-FFF2-40B4-BE49-F238E27FC236}">
                  <a16:creationId xmlns:a16="http://schemas.microsoft.com/office/drawing/2014/main" xmlns="" id="{68A2FE4A-346D-4EA5-B377-EED4515161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Rectangle 41">
              <a:extLst>
                <a:ext uri="{FF2B5EF4-FFF2-40B4-BE49-F238E27FC236}">
                  <a16:creationId xmlns:a16="http://schemas.microsoft.com/office/drawing/2014/main" xmlns="" id="{2F12D5D5-9BB1-4D89-B5B4-8F8353825B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4111" y="1988344"/>
            <a:ext cx="4588297" cy="241660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Where should I start</a:t>
            </a:r>
          </a:p>
          <a:p>
            <a:r>
              <a:rPr lang="en-US" dirty="0" smtClean="0"/>
              <a:t>Is there any payment or subscription</a:t>
            </a:r>
          </a:p>
          <a:p>
            <a:r>
              <a:rPr lang="en-US" dirty="0" smtClean="0"/>
              <a:t>Where to download</a:t>
            </a:r>
          </a:p>
          <a:p>
            <a:r>
              <a:rPr lang="en-US" dirty="0" smtClean="0"/>
              <a:t>I want something reliable</a:t>
            </a:r>
          </a:p>
          <a:p>
            <a:r>
              <a:rPr lang="en-US" dirty="0" smtClean="0"/>
              <a:t>I want to try out this product</a:t>
            </a:r>
          </a:p>
        </p:txBody>
      </p:sp>
    </p:spTree>
    <p:extLst>
      <p:ext uri="{BB962C8B-B14F-4D97-AF65-F5344CB8AC3E}">
        <p14:creationId xmlns:p14="http://schemas.microsoft.com/office/powerpoint/2010/main" val="956639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5BE62A68-92FB-4DA6-B1D6-FA043544A9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3" name="Picture 2">
            <a:extLst>
              <a:ext uri="{FF2B5EF4-FFF2-40B4-BE49-F238E27FC236}">
                <a16:creationId xmlns:a16="http://schemas.microsoft.com/office/drawing/2014/main" xmlns="" id="{10A6DFCC-5864-48A7-8196-CBCF038BB8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03CA880E-A155-41A2-B87D-21AC3CE33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6" name="Rectangle 5">
              <a:extLst>
                <a:ext uri="{FF2B5EF4-FFF2-40B4-BE49-F238E27FC236}">
                  <a16:creationId xmlns:a16="http://schemas.microsoft.com/office/drawing/2014/main" xmlns="" id="{AD179668-A46F-4D4C-8C75-2F3B4B5787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xmlns="" id="{0DB283C2-E19A-4A75-909F-450DB72DEC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xmlns="" id="{B674E08A-09B5-42AD-805C-43DAE1D0BE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xmlns="" id="{248B903F-D11E-41B4-A6F7-5ACF56D76B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xmlns="" id="{68B65942-DED3-475B-B28D-839E15541C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0">
              <a:extLst>
                <a:ext uri="{FF2B5EF4-FFF2-40B4-BE49-F238E27FC236}">
                  <a16:creationId xmlns:a16="http://schemas.microsoft.com/office/drawing/2014/main" xmlns="" id="{54C02C20-8E50-4D5F-9E89-7266186B10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xmlns="" id="{057C79DE-C22B-4732-B921-1EEF64DAD2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xmlns="" id="{21E55FE5-F856-4E6D-A505-4A5AA92FC2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xmlns="" id="{564ACC84-D8A2-43FB-AB43-D7A892AC83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xmlns="" id="{33DE6074-A243-4841-8A21-41739E524B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5">
              <a:extLst>
                <a:ext uri="{FF2B5EF4-FFF2-40B4-BE49-F238E27FC236}">
                  <a16:creationId xmlns:a16="http://schemas.microsoft.com/office/drawing/2014/main" xmlns="" id="{6AD73007-A6A4-498E-8AF9-C3F7D61DCD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Line 16">
              <a:extLst>
                <a:ext uri="{FF2B5EF4-FFF2-40B4-BE49-F238E27FC236}">
                  <a16:creationId xmlns:a16="http://schemas.microsoft.com/office/drawing/2014/main" xmlns="" id="{541BFD40-70B0-48BA-9216-9C67411F45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xmlns="" id="{7DFC59A5-0E43-4308-8BFB-F505CFB549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8">
              <a:extLst>
                <a:ext uri="{FF2B5EF4-FFF2-40B4-BE49-F238E27FC236}">
                  <a16:creationId xmlns:a16="http://schemas.microsoft.com/office/drawing/2014/main" xmlns="" id="{0852232F-7FE7-4B61-AC34-F29289DA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9">
              <a:extLst>
                <a:ext uri="{FF2B5EF4-FFF2-40B4-BE49-F238E27FC236}">
                  <a16:creationId xmlns:a16="http://schemas.microsoft.com/office/drawing/2014/main" xmlns="" id="{F2467A7F-F122-4464-A682-8C4DB1DA1E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0">
              <a:extLst>
                <a:ext uri="{FF2B5EF4-FFF2-40B4-BE49-F238E27FC236}">
                  <a16:creationId xmlns:a16="http://schemas.microsoft.com/office/drawing/2014/main" xmlns="" id="{2178D569-0695-49D6-8261-1BF6E2E48F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21">
              <a:extLst>
                <a:ext uri="{FF2B5EF4-FFF2-40B4-BE49-F238E27FC236}">
                  <a16:creationId xmlns:a16="http://schemas.microsoft.com/office/drawing/2014/main" xmlns="" id="{E289FFF1-2E96-4F4A-94D2-D1FED6AE8A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22">
              <a:extLst>
                <a:ext uri="{FF2B5EF4-FFF2-40B4-BE49-F238E27FC236}">
                  <a16:creationId xmlns:a16="http://schemas.microsoft.com/office/drawing/2014/main" xmlns="" id="{F0509D92-D47A-49BC-899A-0C2AB53BC6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3">
              <a:extLst>
                <a:ext uri="{FF2B5EF4-FFF2-40B4-BE49-F238E27FC236}">
                  <a16:creationId xmlns:a16="http://schemas.microsoft.com/office/drawing/2014/main" xmlns="" id="{606E419B-186B-4DA7-95FA-F921A2D3FC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4">
              <a:extLst>
                <a:ext uri="{FF2B5EF4-FFF2-40B4-BE49-F238E27FC236}">
                  <a16:creationId xmlns:a16="http://schemas.microsoft.com/office/drawing/2014/main" xmlns="" id="{35DBBAC4-A0DC-44A6-A64F-3FF22BC30B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5">
              <a:extLst>
                <a:ext uri="{FF2B5EF4-FFF2-40B4-BE49-F238E27FC236}">
                  <a16:creationId xmlns:a16="http://schemas.microsoft.com/office/drawing/2014/main" xmlns="" id="{45359546-A3CF-4560-869D-4C642B0F75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6">
              <a:extLst>
                <a:ext uri="{FF2B5EF4-FFF2-40B4-BE49-F238E27FC236}">
                  <a16:creationId xmlns:a16="http://schemas.microsoft.com/office/drawing/2014/main" xmlns="" id="{A9D2DDA1-3EE0-4B5E-8107-6000BCB2B4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7">
              <a:extLst>
                <a:ext uri="{FF2B5EF4-FFF2-40B4-BE49-F238E27FC236}">
                  <a16:creationId xmlns:a16="http://schemas.microsoft.com/office/drawing/2014/main" xmlns="" id="{6DA22C48-18EA-47BE-B75A-9594E025BE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8">
              <a:extLst>
                <a:ext uri="{FF2B5EF4-FFF2-40B4-BE49-F238E27FC236}">
                  <a16:creationId xmlns:a16="http://schemas.microsoft.com/office/drawing/2014/main" xmlns="" id="{411A5F9B-C5BD-4FE0-BEE1-5FA9B82FB3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9">
              <a:extLst>
                <a:ext uri="{FF2B5EF4-FFF2-40B4-BE49-F238E27FC236}">
                  <a16:creationId xmlns:a16="http://schemas.microsoft.com/office/drawing/2014/main" xmlns="" id="{AFFCFD60-FB34-408B-A2EA-311A1093D0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30">
              <a:extLst>
                <a:ext uri="{FF2B5EF4-FFF2-40B4-BE49-F238E27FC236}">
                  <a16:creationId xmlns:a16="http://schemas.microsoft.com/office/drawing/2014/main" xmlns="" id="{72B9EBCA-3EF6-4296-80E0-CD849B27ED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31">
              <a:extLst>
                <a:ext uri="{FF2B5EF4-FFF2-40B4-BE49-F238E27FC236}">
                  <a16:creationId xmlns:a16="http://schemas.microsoft.com/office/drawing/2014/main" xmlns="" id="{CC021197-0DB7-42B6-93BB-32252A937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254035"/>
            <a:ext cx="2067847" cy="4002222"/>
          </a:xfrm>
        </p:spPr>
        <p:txBody>
          <a:bodyPr>
            <a:normAutofit/>
          </a:bodyPr>
          <a:lstStyle/>
          <a:p>
            <a:pPr algn="r"/>
            <a:r>
              <a:rPr lang="en-US" sz="3300" dirty="0" smtClean="0">
                <a:solidFill>
                  <a:srgbClr val="FFFFFF"/>
                </a:solidFill>
                <a:latin typeface="OCR A Extended" panose="02010509020102010303" pitchFamily="50" charset="0"/>
              </a:rPr>
              <a:t>FEELS</a:t>
            </a:r>
            <a:endParaRPr lang="en-US" sz="3300" dirty="0">
              <a:solidFill>
                <a:srgbClr val="FFFFFF"/>
              </a:solidFill>
              <a:latin typeface="OCR A Extended" panose="02010509020102010303" pitchFamily="50" charset="0"/>
            </a:endParaRPr>
          </a:p>
        </p:txBody>
      </p:sp>
      <p:sp useBgFill="1">
        <p:nvSpPr>
          <p:cNvPr id="124" name="Round Diagonal Corner Rectangle 6">
            <a:extLst>
              <a:ext uri="{FF2B5EF4-FFF2-40B4-BE49-F238E27FC236}">
                <a16:creationId xmlns:a16="http://schemas.microsoft.com/office/drawing/2014/main" xmlns="" id="{7C30BDFE-E13B-4CD1-9371-FAEDFF80CD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xmlns="" id="{A847D4E2-EA7B-40EF-8062-D1FAF838F6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7" name="Freeform 32">
              <a:extLst>
                <a:ext uri="{FF2B5EF4-FFF2-40B4-BE49-F238E27FC236}">
                  <a16:creationId xmlns:a16="http://schemas.microsoft.com/office/drawing/2014/main" xmlns="" id="{F1549F3B-53A1-4D15-8E8E-4297D91B8D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33">
              <a:extLst>
                <a:ext uri="{FF2B5EF4-FFF2-40B4-BE49-F238E27FC236}">
                  <a16:creationId xmlns:a16="http://schemas.microsoft.com/office/drawing/2014/main" xmlns="" id="{841347B2-F767-433C-946A-1B19B4C40E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4">
              <a:extLst>
                <a:ext uri="{FF2B5EF4-FFF2-40B4-BE49-F238E27FC236}">
                  <a16:creationId xmlns:a16="http://schemas.microsoft.com/office/drawing/2014/main" xmlns="" id="{B34A4847-B6CA-4001-8EB1-33B3854A44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5">
              <a:extLst>
                <a:ext uri="{FF2B5EF4-FFF2-40B4-BE49-F238E27FC236}">
                  <a16:creationId xmlns:a16="http://schemas.microsoft.com/office/drawing/2014/main" xmlns="" id="{EF334B32-D0A0-45DE-99CB-37A3E56ECE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6">
              <a:extLst>
                <a:ext uri="{FF2B5EF4-FFF2-40B4-BE49-F238E27FC236}">
                  <a16:creationId xmlns:a16="http://schemas.microsoft.com/office/drawing/2014/main" xmlns="" id="{5D1098DF-5812-4A6F-A4B7-AFEBEDA983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7">
              <a:extLst>
                <a:ext uri="{FF2B5EF4-FFF2-40B4-BE49-F238E27FC236}">
                  <a16:creationId xmlns:a16="http://schemas.microsoft.com/office/drawing/2014/main" xmlns="" id="{2A72CC5D-2EA1-4ABD-B694-045401D7F2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8">
              <a:extLst>
                <a:ext uri="{FF2B5EF4-FFF2-40B4-BE49-F238E27FC236}">
                  <a16:creationId xmlns:a16="http://schemas.microsoft.com/office/drawing/2014/main" xmlns="" id="{47B8C57D-403F-4D5B-9724-24276E99B4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9">
              <a:extLst>
                <a:ext uri="{FF2B5EF4-FFF2-40B4-BE49-F238E27FC236}">
                  <a16:creationId xmlns:a16="http://schemas.microsoft.com/office/drawing/2014/main" xmlns="" id="{4890E5D3-F793-4B6A-AA8F-1F6C03BD1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40">
              <a:extLst>
                <a:ext uri="{FF2B5EF4-FFF2-40B4-BE49-F238E27FC236}">
                  <a16:creationId xmlns:a16="http://schemas.microsoft.com/office/drawing/2014/main" xmlns="" id="{68A2FE4A-346D-4EA5-B377-EED4515161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Rectangle 41">
              <a:extLst>
                <a:ext uri="{FF2B5EF4-FFF2-40B4-BE49-F238E27FC236}">
                  <a16:creationId xmlns:a16="http://schemas.microsoft.com/office/drawing/2014/main" xmlns="" id="{2F12D5D5-9BB1-4D89-B5B4-8F8353825B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1282" y="1435101"/>
            <a:ext cx="5204389" cy="3432174"/>
          </a:xfrm>
        </p:spPr>
        <p:txBody>
          <a:bodyPr/>
          <a:lstStyle/>
          <a:p>
            <a:r>
              <a:rPr lang="en-US" dirty="0" smtClean="0"/>
              <a:t>Feels excited</a:t>
            </a:r>
          </a:p>
          <a:p>
            <a:r>
              <a:rPr lang="en-US" dirty="0" smtClean="0"/>
              <a:t>Had confusion</a:t>
            </a:r>
          </a:p>
          <a:p>
            <a:r>
              <a:rPr lang="en-US" dirty="0" smtClean="0"/>
              <a:t>Is it correct time to start this process</a:t>
            </a:r>
          </a:p>
          <a:p>
            <a:r>
              <a:rPr lang="en-US" dirty="0" smtClean="0"/>
              <a:t>Unsure whom to trust</a:t>
            </a:r>
          </a:p>
          <a:p>
            <a:r>
              <a:rPr lang="en-US" dirty="0" smtClean="0"/>
              <a:t>Satisfaction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0561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5BE62A68-92FB-4DA6-B1D6-FA043544A9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3" name="Picture 2">
            <a:extLst>
              <a:ext uri="{FF2B5EF4-FFF2-40B4-BE49-F238E27FC236}">
                <a16:creationId xmlns:a16="http://schemas.microsoft.com/office/drawing/2014/main" xmlns="" id="{10A6DFCC-5864-48A7-8196-CBCF038BB8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03CA880E-A155-41A2-B87D-21AC3CE33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6" name="Rectangle 5">
              <a:extLst>
                <a:ext uri="{FF2B5EF4-FFF2-40B4-BE49-F238E27FC236}">
                  <a16:creationId xmlns:a16="http://schemas.microsoft.com/office/drawing/2014/main" xmlns="" id="{AD179668-A46F-4D4C-8C75-2F3B4B5787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xmlns="" id="{0DB283C2-E19A-4A75-909F-450DB72DEC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xmlns="" id="{B674E08A-09B5-42AD-805C-43DAE1D0BE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xmlns="" id="{248B903F-D11E-41B4-A6F7-5ACF56D76B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xmlns="" id="{68B65942-DED3-475B-B28D-839E15541C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0">
              <a:extLst>
                <a:ext uri="{FF2B5EF4-FFF2-40B4-BE49-F238E27FC236}">
                  <a16:creationId xmlns:a16="http://schemas.microsoft.com/office/drawing/2014/main" xmlns="" id="{54C02C20-8E50-4D5F-9E89-7266186B10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xmlns="" id="{057C79DE-C22B-4732-B921-1EEF64DAD2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xmlns="" id="{21E55FE5-F856-4E6D-A505-4A5AA92FC2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xmlns="" id="{564ACC84-D8A2-43FB-AB43-D7A892AC83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xmlns="" id="{33DE6074-A243-4841-8A21-41739E524B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5">
              <a:extLst>
                <a:ext uri="{FF2B5EF4-FFF2-40B4-BE49-F238E27FC236}">
                  <a16:creationId xmlns:a16="http://schemas.microsoft.com/office/drawing/2014/main" xmlns="" id="{6AD73007-A6A4-498E-8AF9-C3F7D61DCD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Line 16">
              <a:extLst>
                <a:ext uri="{FF2B5EF4-FFF2-40B4-BE49-F238E27FC236}">
                  <a16:creationId xmlns:a16="http://schemas.microsoft.com/office/drawing/2014/main" xmlns="" id="{541BFD40-70B0-48BA-9216-9C67411F45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xmlns="" id="{7DFC59A5-0E43-4308-8BFB-F505CFB549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8">
              <a:extLst>
                <a:ext uri="{FF2B5EF4-FFF2-40B4-BE49-F238E27FC236}">
                  <a16:creationId xmlns:a16="http://schemas.microsoft.com/office/drawing/2014/main" xmlns="" id="{0852232F-7FE7-4B61-AC34-F29289DA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9">
              <a:extLst>
                <a:ext uri="{FF2B5EF4-FFF2-40B4-BE49-F238E27FC236}">
                  <a16:creationId xmlns:a16="http://schemas.microsoft.com/office/drawing/2014/main" xmlns="" id="{F2467A7F-F122-4464-A682-8C4DB1DA1E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0">
              <a:extLst>
                <a:ext uri="{FF2B5EF4-FFF2-40B4-BE49-F238E27FC236}">
                  <a16:creationId xmlns:a16="http://schemas.microsoft.com/office/drawing/2014/main" xmlns="" id="{2178D569-0695-49D6-8261-1BF6E2E48F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21">
              <a:extLst>
                <a:ext uri="{FF2B5EF4-FFF2-40B4-BE49-F238E27FC236}">
                  <a16:creationId xmlns:a16="http://schemas.microsoft.com/office/drawing/2014/main" xmlns="" id="{E289FFF1-2E96-4F4A-94D2-D1FED6AE8A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22">
              <a:extLst>
                <a:ext uri="{FF2B5EF4-FFF2-40B4-BE49-F238E27FC236}">
                  <a16:creationId xmlns:a16="http://schemas.microsoft.com/office/drawing/2014/main" xmlns="" id="{F0509D92-D47A-49BC-899A-0C2AB53BC6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3">
              <a:extLst>
                <a:ext uri="{FF2B5EF4-FFF2-40B4-BE49-F238E27FC236}">
                  <a16:creationId xmlns:a16="http://schemas.microsoft.com/office/drawing/2014/main" xmlns="" id="{606E419B-186B-4DA7-95FA-F921A2D3FC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4">
              <a:extLst>
                <a:ext uri="{FF2B5EF4-FFF2-40B4-BE49-F238E27FC236}">
                  <a16:creationId xmlns:a16="http://schemas.microsoft.com/office/drawing/2014/main" xmlns="" id="{35DBBAC4-A0DC-44A6-A64F-3FF22BC30B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5">
              <a:extLst>
                <a:ext uri="{FF2B5EF4-FFF2-40B4-BE49-F238E27FC236}">
                  <a16:creationId xmlns:a16="http://schemas.microsoft.com/office/drawing/2014/main" xmlns="" id="{45359546-A3CF-4560-869D-4C642B0F75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6">
              <a:extLst>
                <a:ext uri="{FF2B5EF4-FFF2-40B4-BE49-F238E27FC236}">
                  <a16:creationId xmlns:a16="http://schemas.microsoft.com/office/drawing/2014/main" xmlns="" id="{A9D2DDA1-3EE0-4B5E-8107-6000BCB2B4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7">
              <a:extLst>
                <a:ext uri="{FF2B5EF4-FFF2-40B4-BE49-F238E27FC236}">
                  <a16:creationId xmlns:a16="http://schemas.microsoft.com/office/drawing/2014/main" xmlns="" id="{6DA22C48-18EA-47BE-B75A-9594E025BE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8">
              <a:extLst>
                <a:ext uri="{FF2B5EF4-FFF2-40B4-BE49-F238E27FC236}">
                  <a16:creationId xmlns:a16="http://schemas.microsoft.com/office/drawing/2014/main" xmlns="" id="{411A5F9B-C5BD-4FE0-BEE1-5FA9B82FB3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9">
              <a:extLst>
                <a:ext uri="{FF2B5EF4-FFF2-40B4-BE49-F238E27FC236}">
                  <a16:creationId xmlns:a16="http://schemas.microsoft.com/office/drawing/2014/main" xmlns="" id="{AFFCFD60-FB34-408B-A2EA-311A1093D0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30">
              <a:extLst>
                <a:ext uri="{FF2B5EF4-FFF2-40B4-BE49-F238E27FC236}">
                  <a16:creationId xmlns:a16="http://schemas.microsoft.com/office/drawing/2014/main" xmlns="" id="{72B9EBCA-3EF6-4296-80E0-CD849B27ED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31">
              <a:extLst>
                <a:ext uri="{FF2B5EF4-FFF2-40B4-BE49-F238E27FC236}">
                  <a16:creationId xmlns:a16="http://schemas.microsoft.com/office/drawing/2014/main" xmlns="" id="{CC021197-0DB7-42B6-93BB-32252A937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316051"/>
            <a:ext cx="1915507" cy="3940205"/>
          </a:xfrm>
        </p:spPr>
        <p:txBody>
          <a:bodyPr>
            <a:normAutofit/>
          </a:bodyPr>
          <a:lstStyle/>
          <a:p>
            <a:pPr algn="r"/>
            <a:r>
              <a:rPr lang="en-US" sz="3300" dirty="0" smtClean="0">
                <a:solidFill>
                  <a:srgbClr val="FFFFFF"/>
                </a:solidFill>
                <a:latin typeface="OCR A Extended" panose="02010509020102010303" pitchFamily="50" charset="0"/>
              </a:rPr>
              <a:t>DOES</a:t>
            </a:r>
            <a:endParaRPr lang="en-US" sz="3300" dirty="0">
              <a:solidFill>
                <a:srgbClr val="FFFFFF"/>
              </a:solidFill>
              <a:latin typeface="OCR A Extended" panose="02010509020102010303" pitchFamily="50" charset="0"/>
            </a:endParaRPr>
          </a:p>
        </p:txBody>
      </p:sp>
      <p:sp useBgFill="1">
        <p:nvSpPr>
          <p:cNvPr id="124" name="Round Diagonal Corner Rectangle 6">
            <a:extLst>
              <a:ext uri="{FF2B5EF4-FFF2-40B4-BE49-F238E27FC236}">
                <a16:creationId xmlns:a16="http://schemas.microsoft.com/office/drawing/2014/main" xmlns="" id="{7C30BDFE-E13B-4CD1-9371-FAEDFF80CD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xmlns="" id="{A847D4E2-EA7B-40EF-8062-D1FAF838F6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7" name="Freeform 32">
              <a:extLst>
                <a:ext uri="{FF2B5EF4-FFF2-40B4-BE49-F238E27FC236}">
                  <a16:creationId xmlns:a16="http://schemas.microsoft.com/office/drawing/2014/main" xmlns="" id="{F1549F3B-53A1-4D15-8E8E-4297D91B8D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33">
              <a:extLst>
                <a:ext uri="{FF2B5EF4-FFF2-40B4-BE49-F238E27FC236}">
                  <a16:creationId xmlns:a16="http://schemas.microsoft.com/office/drawing/2014/main" xmlns="" id="{841347B2-F767-433C-946A-1B19B4C40E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4">
              <a:extLst>
                <a:ext uri="{FF2B5EF4-FFF2-40B4-BE49-F238E27FC236}">
                  <a16:creationId xmlns:a16="http://schemas.microsoft.com/office/drawing/2014/main" xmlns="" id="{B34A4847-B6CA-4001-8EB1-33B3854A44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5">
              <a:extLst>
                <a:ext uri="{FF2B5EF4-FFF2-40B4-BE49-F238E27FC236}">
                  <a16:creationId xmlns:a16="http://schemas.microsoft.com/office/drawing/2014/main" xmlns="" id="{EF334B32-D0A0-45DE-99CB-37A3E56ECE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6">
              <a:extLst>
                <a:ext uri="{FF2B5EF4-FFF2-40B4-BE49-F238E27FC236}">
                  <a16:creationId xmlns:a16="http://schemas.microsoft.com/office/drawing/2014/main" xmlns="" id="{5D1098DF-5812-4A6F-A4B7-AFEBEDA983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7">
              <a:extLst>
                <a:ext uri="{FF2B5EF4-FFF2-40B4-BE49-F238E27FC236}">
                  <a16:creationId xmlns:a16="http://schemas.microsoft.com/office/drawing/2014/main" xmlns="" id="{2A72CC5D-2EA1-4ABD-B694-045401D7F2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8">
              <a:extLst>
                <a:ext uri="{FF2B5EF4-FFF2-40B4-BE49-F238E27FC236}">
                  <a16:creationId xmlns:a16="http://schemas.microsoft.com/office/drawing/2014/main" xmlns="" id="{47B8C57D-403F-4D5B-9724-24276E99B4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9">
              <a:extLst>
                <a:ext uri="{FF2B5EF4-FFF2-40B4-BE49-F238E27FC236}">
                  <a16:creationId xmlns:a16="http://schemas.microsoft.com/office/drawing/2014/main" xmlns="" id="{4890E5D3-F793-4B6A-AA8F-1F6C03BD1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40">
              <a:extLst>
                <a:ext uri="{FF2B5EF4-FFF2-40B4-BE49-F238E27FC236}">
                  <a16:creationId xmlns:a16="http://schemas.microsoft.com/office/drawing/2014/main" xmlns="" id="{68A2FE4A-346D-4EA5-B377-EED4515161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Rectangle 41">
              <a:extLst>
                <a:ext uri="{FF2B5EF4-FFF2-40B4-BE49-F238E27FC236}">
                  <a16:creationId xmlns:a16="http://schemas.microsoft.com/office/drawing/2014/main" xmlns="" id="{2F12D5D5-9BB1-4D89-B5B4-8F8353825B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2850" y="1611313"/>
            <a:ext cx="6054199" cy="3444875"/>
          </a:xfrm>
        </p:spPr>
        <p:txBody>
          <a:bodyPr/>
          <a:lstStyle/>
          <a:p>
            <a:r>
              <a:rPr lang="en-US" dirty="0" smtClean="0"/>
              <a:t>Advertisements</a:t>
            </a:r>
          </a:p>
          <a:p>
            <a:r>
              <a:rPr lang="en-US" dirty="0" smtClean="0"/>
              <a:t>Check the websites</a:t>
            </a:r>
          </a:p>
          <a:p>
            <a:r>
              <a:rPr lang="en-US" dirty="0" smtClean="0"/>
              <a:t>More research</a:t>
            </a:r>
          </a:p>
          <a:p>
            <a:r>
              <a:rPr lang="en-US" dirty="0" smtClean="0"/>
              <a:t>Compare products</a:t>
            </a:r>
          </a:p>
          <a:p>
            <a:r>
              <a:rPr lang="en-US" dirty="0" smtClean="0"/>
              <a:t>Asks friends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7288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5BE62A68-92FB-4DA6-B1D6-FA043544A9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3" name="Picture 2">
            <a:extLst>
              <a:ext uri="{FF2B5EF4-FFF2-40B4-BE49-F238E27FC236}">
                <a16:creationId xmlns:a16="http://schemas.microsoft.com/office/drawing/2014/main" xmlns="" id="{10A6DFCC-5864-48A7-8196-CBCF038BB8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03CA880E-A155-41A2-B87D-21AC3CE33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6" name="Rectangle 5">
              <a:extLst>
                <a:ext uri="{FF2B5EF4-FFF2-40B4-BE49-F238E27FC236}">
                  <a16:creationId xmlns:a16="http://schemas.microsoft.com/office/drawing/2014/main" xmlns="" id="{AD179668-A46F-4D4C-8C75-2F3B4B5787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xmlns="" id="{0DB283C2-E19A-4A75-909F-450DB72DEC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xmlns="" id="{B674E08A-09B5-42AD-805C-43DAE1D0BE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xmlns="" id="{248B903F-D11E-41B4-A6F7-5ACF56D76B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xmlns="" id="{68B65942-DED3-475B-B28D-839E15541C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0">
              <a:extLst>
                <a:ext uri="{FF2B5EF4-FFF2-40B4-BE49-F238E27FC236}">
                  <a16:creationId xmlns:a16="http://schemas.microsoft.com/office/drawing/2014/main" xmlns="" id="{54C02C20-8E50-4D5F-9E89-7266186B10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xmlns="" id="{057C79DE-C22B-4732-B921-1EEF64DAD2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xmlns="" id="{21E55FE5-F856-4E6D-A505-4A5AA92FC2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xmlns="" id="{564ACC84-D8A2-43FB-AB43-D7A892AC83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xmlns="" id="{33DE6074-A243-4841-8A21-41739E524B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5">
              <a:extLst>
                <a:ext uri="{FF2B5EF4-FFF2-40B4-BE49-F238E27FC236}">
                  <a16:creationId xmlns:a16="http://schemas.microsoft.com/office/drawing/2014/main" xmlns="" id="{6AD73007-A6A4-498E-8AF9-C3F7D61DCD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Line 16">
              <a:extLst>
                <a:ext uri="{FF2B5EF4-FFF2-40B4-BE49-F238E27FC236}">
                  <a16:creationId xmlns:a16="http://schemas.microsoft.com/office/drawing/2014/main" xmlns="" id="{541BFD40-70B0-48BA-9216-9C67411F45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xmlns="" id="{7DFC59A5-0E43-4308-8BFB-F505CFB549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8">
              <a:extLst>
                <a:ext uri="{FF2B5EF4-FFF2-40B4-BE49-F238E27FC236}">
                  <a16:creationId xmlns:a16="http://schemas.microsoft.com/office/drawing/2014/main" xmlns="" id="{0852232F-7FE7-4B61-AC34-F29289DA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9">
              <a:extLst>
                <a:ext uri="{FF2B5EF4-FFF2-40B4-BE49-F238E27FC236}">
                  <a16:creationId xmlns:a16="http://schemas.microsoft.com/office/drawing/2014/main" xmlns="" id="{F2467A7F-F122-4464-A682-8C4DB1DA1E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0">
              <a:extLst>
                <a:ext uri="{FF2B5EF4-FFF2-40B4-BE49-F238E27FC236}">
                  <a16:creationId xmlns:a16="http://schemas.microsoft.com/office/drawing/2014/main" xmlns="" id="{2178D569-0695-49D6-8261-1BF6E2E48F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21">
              <a:extLst>
                <a:ext uri="{FF2B5EF4-FFF2-40B4-BE49-F238E27FC236}">
                  <a16:creationId xmlns:a16="http://schemas.microsoft.com/office/drawing/2014/main" xmlns="" id="{E289FFF1-2E96-4F4A-94D2-D1FED6AE8A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22">
              <a:extLst>
                <a:ext uri="{FF2B5EF4-FFF2-40B4-BE49-F238E27FC236}">
                  <a16:creationId xmlns:a16="http://schemas.microsoft.com/office/drawing/2014/main" xmlns="" id="{F0509D92-D47A-49BC-899A-0C2AB53BC6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3">
              <a:extLst>
                <a:ext uri="{FF2B5EF4-FFF2-40B4-BE49-F238E27FC236}">
                  <a16:creationId xmlns:a16="http://schemas.microsoft.com/office/drawing/2014/main" xmlns="" id="{606E419B-186B-4DA7-95FA-F921A2D3FC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4">
              <a:extLst>
                <a:ext uri="{FF2B5EF4-FFF2-40B4-BE49-F238E27FC236}">
                  <a16:creationId xmlns:a16="http://schemas.microsoft.com/office/drawing/2014/main" xmlns="" id="{35DBBAC4-A0DC-44A6-A64F-3FF22BC30B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5">
              <a:extLst>
                <a:ext uri="{FF2B5EF4-FFF2-40B4-BE49-F238E27FC236}">
                  <a16:creationId xmlns:a16="http://schemas.microsoft.com/office/drawing/2014/main" xmlns="" id="{45359546-A3CF-4560-869D-4C642B0F75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6">
              <a:extLst>
                <a:ext uri="{FF2B5EF4-FFF2-40B4-BE49-F238E27FC236}">
                  <a16:creationId xmlns:a16="http://schemas.microsoft.com/office/drawing/2014/main" xmlns="" id="{A9D2DDA1-3EE0-4B5E-8107-6000BCB2B4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7">
              <a:extLst>
                <a:ext uri="{FF2B5EF4-FFF2-40B4-BE49-F238E27FC236}">
                  <a16:creationId xmlns:a16="http://schemas.microsoft.com/office/drawing/2014/main" xmlns="" id="{6DA22C48-18EA-47BE-B75A-9594E025BE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8">
              <a:extLst>
                <a:ext uri="{FF2B5EF4-FFF2-40B4-BE49-F238E27FC236}">
                  <a16:creationId xmlns:a16="http://schemas.microsoft.com/office/drawing/2014/main" xmlns="" id="{411A5F9B-C5BD-4FE0-BEE1-5FA9B82FB3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9">
              <a:extLst>
                <a:ext uri="{FF2B5EF4-FFF2-40B4-BE49-F238E27FC236}">
                  <a16:creationId xmlns:a16="http://schemas.microsoft.com/office/drawing/2014/main" xmlns="" id="{AFFCFD60-FB34-408B-A2EA-311A1093D0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30">
              <a:extLst>
                <a:ext uri="{FF2B5EF4-FFF2-40B4-BE49-F238E27FC236}">
                  <a16:creationId xmlns:a16="http://schemas.microsoft.com/office/drawing/2014/main" xmlns="" id="{72B9EBCA-3EF6-4296-80E0-CD849B27ED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31">
              <a:extLst>
                <a:ext uri="{FF2B5EF4-FFF2-40B4-BE49-F238E27FC236}">
                  <a16:creationId xmlns:a16="http://schemas.microsoft.com/office/drawing/2014/main" xmlns="" id="{CC021197-0DB7-42B6-93BB-32252A937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0" y="1292023"/>
            <a:ext cx="2926190" cy="4002222"/>
          </a:xfrm>
        </p:spPr>
        <p:txBody>
          <a:bodyPr>
            <a:normAutofit/>
          </a:bodyPr>
          <a:lstStyle/>
          <a:p>
            <a:pPr algn="r"/>
            <a:r>
              <a:rPr lang="en-US" sz="3300" dirty="0" smtClean="0">
                <a:solidFill>
                  <a:srgbClr val="FFFFFF"/>
                </a:solidFill>
                <a:latin typeface="OCR A Extended" panose="02010509020102010303" pitchFamily="50" charset="0"/>
              </a:rPr>
              <a:t>THINKS</a:t>
            </a:r>
            <a:endParaRPr lang="en-US" sz="3300" dirty="0">
              <a:solidFill>
                <a:srgbClr val="FFFFFF"/>
              </a:solidFill>
              <a:latin typeface="OCR A Extended" panose="02010509020102010303" pitchFamily="50" charset="0"/>
            </a:endParaRPr>
          </a:p>
        </p:txBody>
      </p:sp>
      <p:sp useBgFill="1">
        <p:nvSpPr>
          <p:cNvPr id="124" name="Round Diagonal Corner Rectangle 6">
            <a:extLst>
              <a:ext uri="{FF2B5EF4-FFF2-40B4-BE49-F238E27FC236}">
                <a16:creationId xmlns:a16="http://schemas.microsoft.com/office/drawing/2014/main" xmlns="" id="{7C30BDFE-E13B-4CD1-9371-FAEDFF80CD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xmlns="" id="{A847D4E2-EA7B-40EF-8062-D1FAF838F6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7" name="Freeform 32">
              <a:extLst>
                <a:ext uri="{FF2B5EF4-FFF2-40B4-BE49-F238E27FC236}">
                  <a16:creationId xmlns:a16="http://schemas.microsoft.com/office/drawing/2014/main" xmlns="" id="{F1549F3B-53A1-4D15-8E8E-4297D91B8D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33">
              <a:extLst>
                <a:ext uri="{FF2B5EF4-FFF2-40B4-BE49-F238E27FC236}">
                  <a16:creationId xmlns:a16="http://schemas.microsoft.com/office/drawing/2014/main" xmlns="" id="{841347B2-F767-433C-946A-1B19B4C40E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4">
              <a:extLst>
                <a:ext uri="{FF2B5EF4-FFF2-40B4-BE49-F238E27FC236}">
                  <a16:creationId xmlns:a16="http://schemas.microsoft.com/office/drawing/2014/main" xmlns="" id="{B34A4847-B6CA-4001-8EB1-33B3854A44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5">
              <a:extLst>
                <a:ext uri="{FF2B5EF4-FFF2-40B4-BE49-F238E27FC236}">
                  <a16:creationId xmlns:a16="http://schemas.microsoft.com/office/drawing/2014/main" xmlns="" id="{EF334B32-D0A0-45DE-99CB-37A3E56ECE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6">
              <a:extLst>
                <a:ext uri="{FF2B5EF4-FFF2-40B4-BE49-F238E27FC236}">
                  <a16:creationId xmlns:a16="http://schemas.microsoft.com/office/drawing/2014/main" xmlns="" id="{5D1098DF-5812-4A6F-A4B7-AFEBEDA983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7">
              <a:extLst>
                <a:ext uri="{FF2B5EF4-FFF2-40B4-BE49-F238E27FC236}">
                  <a16:creationId xmlns:a16="http://schemas.microsoft.com/office/drawing/2014/main" xmlns="" id="{2A72CC5D-2EA1-4ABD-B694-045401D7F2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8">
              <a:extLst>
                <a:ext uri="{FF2B5EF4-FFF2-40B4-BE49-F238E27FC236}">
                  <a16:creationId xmlns:a16="http://schemas.microsoft.com/office/drawing/2014/main" xmlns="" id="{47B8C57D-403F-4D5B-9724-24276E99B4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9">
              <a:extLst>
                <a:ext uri="{FF2B5EF4-FFF2-40B4-BE49-F238E27FC236}">
                  <a16:creationId xmlns:a16="http://schemas.microsoft.com/office/drawing/2014/main" xmlns="" id="{4890E5D3-F793-4B6A-AA8F-1F6C03BD1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40">
              <a:extLst>
                <a:ext uri="{FF2B5EF4-FFF2-40B4-BE49-F238E27FC236}">
                  <a16:creationId xmlns:a16="http://schemas.microsoft.com/office/drawing/2014/main" xmlns="" id="{68A2FE4A-346D-4EA5-B377-EED4515161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Rectangle 41">
              <a:extLst>
                <a:ext uri="{FF2B5EF4-FFF2-40B4-BE49-F238E27FC236}">
                  <a16:creationId xmlns:a16="http://schemas.microsoft.com/office/drawing/2014/main" xmlns="" id="{2F12D5D5-9BB1-4D89-B5B4-8F8353825B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363" y="1420813"/>
            <a:ext cx="6064486" cy="3621087"/>
          </a:xfrm>
        </p:spPr>
        <p:txBody>
          <a:bodyPr/>
          <a:lstStyle/>
          <a:p>
            <a:r>
              <a:rPr lang="en-US" dirty="0" smtClean="0"/>
              <a:t>Wasting too much time</a:t>
            </a:r>
          </a:p>
          <a:p>
            <a:r>
              <a:rPr lang="en-US" dirty="0" smtClean="0"/>
              <a:t>Maybe isn’t the best</a:t>
            </a:r>
          </a:p>
          <a:p>
            <a:r>
              <a:rPr lang="en-US" dirty="0" smtClean="0"/>
              <a:t>I want something awesome</a:t>
            </a:r>
          </a:p>
          <a:p>
            <a:r>
              <a:rPr lang="en-US" dirty="0" smtClean="0"/>
              <a:t>Time taking</a:t>
            </a:r>
          </a:p>
          <a:p>
            <a:r>
              <a:rPr lang="en-US" dirty="0" smtClean="0"/>
              <a:t>Is my privacy </a:t>
            </a:r>
            <a:r>
              <a:rPr lang="en-US" smtClean="0"/>
              <a:t>is protected.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725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938410-2173-430A-9B92-20257D39BD88}">
  <ds:schemaRefs>
    <ds:schemaRef ds:uri="http://purl.org/dc/elements/1.1/"/>
    <ds:schemaRef ds:uri="http://purl.org/dc/terms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0B6055E-F2DC-412A-8B07-D3793807DA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BD1B6F-AE5F-4B27-9BE1-4797C9BEFB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design</Template>
  <TotalTime>0</TotalTime>
  <Words>83</Words>
  <Application>Microsoft Office PowerPoint</Application>
  <PresentationFormat>Widescreen</PresentationFormat>
  <Paragraphs>30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MS UI Gothic</vt:lpstr>
      <vt:lpstr>Arial</vt:lpstr>
      <vt:lpstr>Calibri</vt:lpstr>
      <vt:lpstr>Engravers MT</vt:lpstr>
      <vt:lpstr>OCR A Extended</vt:lpstr>
      <vt:lpstr>Trebuchet MS</vt:lpstr>
      <vt:lpstr>Tw Cen MT</vt:lpstr>
      <vt:lpstr>Circuit</vt:lpstr>
      <vt:lpstr>EMPATHY MAPPING</vt:lpstr>
      <vt:lpstr>  Says  </vt:lpstr>
      <vt:lpstr>FEELS</vt:lpstr>
      <vt:lpstr>DOES</vt:lpstr>
      <vt:lpstr>THINKS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2022-09-17T16:18:32Z</dcterms:created>
  <dcterms:modified xsi:type="dcterms:W3CDTF">2022-09-17T16:54:50Z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