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C53A-5064-4820-B4EE-710D19E5FBA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05E4-07C8-4042-9F83-1D820EB81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41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C53A-5064-4820-B4EE-710D19E5FBA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05E4-07C8-4042-9F83-1D820EB81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41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C53A-5064-4820-B4EE-710D19E5FBA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05E4-07C8-4042-9F83-1D820EB81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4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C53A-5064-4820-B4EE-710D19E5FBA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05E4-07C8-4042-9F83-1D820EB81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13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C53A-5064-4820-B4EE-710D19E5FBA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05E4-07C8-4042-9F83-1D820EB81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74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C53A-5064-4820-B4EE-710D19E5FBA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05E4-07C8-4042-9F83-1D820EB81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62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C53A-5064-4820-B4EE-710D19E5FBA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05E4-07C8-4042-9F83-1D820EB81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30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C53A-5064-4820-B4EE-710D19E5FBA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05E4-07C8-4042-9F83-1D820EB81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30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C53A-5064-4820-B4EE-710D19E5FBA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05E4-07C8-4042-9F83-1D820EB81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90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C53A-5064-4820-B4EE-710D19E5FBA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05E4-07C8-4042-9F83-1D820EB81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79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C53A-5064-4820-B4EE-710D19E5FBA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05E4-07C8-4042-9F83-1D820EB81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0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3C53A-5064-4820-B4EE-710D19E5FBA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D05E4-07C8-4042-9F83-1D820EB81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90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49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440597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685086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793450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3317878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511625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8345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299898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 R</dc:creator>
  <cp:lastModifiedBy>SiVa R</cp:lastModifiedBy>
  <cp:revision>1</cp:revision>
  <dcterms:created xsi:type="dcterms:W3CDTF">2022-09-11T14:24:15Z</dcterms:created>
  <dcterms:modified xsi:type="dcterms:W3CDTF">2022-09-11T14:24:35Z</dcterms:modified>
</cp:coreProperties>
</file>