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</p:sldIdLst>
  <p:sldSz cx="9753600" cy="73152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imes Neue Roman" charset="1" panose="00000500000000000000"/>
      <p:regular r:id="rId10"/>
    </p:embeddedFont>
    <p:embeddedFont>
      <p:font typeface="Times Neue Roman Bold" charset="1" panose="00000800000000000000"/>
      <p:regular r:id="rId11"/>
    </p:embeddedFont>
    <p:embeddedFont>
      <p:font typeface="Times Neue Roman Italics" charset="1" panose="00000500000000000000"/>
      <p:regular r:id="rId12"/>
    </p:embeddedFont>
    <p:embeddedFont>
      <p:font typeface="Times Neue Roman Bold Italics" charset="1" panose="000008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228015" y="1938948"/>
            <a:ext cx="886734" cy="0"/>
          </a:xfrm>
          <a:prstGeom prst="line">
            <a:avLst/>
          </a:prstGeom>
          <a:ln cap="rnd" w="28575">
            <a:solidFill>
              <a:srgbClr val="9F886D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" id="3"/>
          <p:cNvSpPr/>
          <p:nvPr/>
        </p:nvSpPr>
        <p:spPr>
          <a:xfrm rot="0">
            <a:off x="8055614" y="1938948"/>
            <a:ext cx="396475" cy="0"/>
          </a:xfrm>
          <a:prstGeom prst="line">
            <a:avLst/>
          </a:prstGeom>
          <a:ln cap="rnd" w="28575">
            <a:solidFill>
              <a:srgbClr val="9F886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7701758" y="2673842"/>
            <a:ext cx="1472088" cy="0"/>
          </a:xfrm>
          <a:prstGeom prst="line">
            <a:avLst/>
          </a:prstGeom>
          <a:ln cap="rnd" w="28575">
            <a:solidFill>
              <a:srgbClr val="9F886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273591" y="4100951"/>
            <a:ext cx="1732667" cy="0"/>
          </a:xfrm>
          <a:prstGeom prst="line">
            <a:avLst/>
          </a:prstGeom>
          <a:ln cap="rnd" w="28575">
            <a:solidFill>
              <a:srgbClr val="9F886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7604959" y="3395599"/>
            <a:ext cx="847131" cy="0"/>
          </a:xfrm>
          <a:prstGeom prst="line">
            <a:avLst/>
          </a:prstGeom>
          <a:ln cap="rnd" w="28575">
            <a:solidFill>
              <a:srgbClr val="9F886D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0">
            <a:off x="1139924" y="3248905"/>
            <a:ext cx="396475" cy="0"/>
          </a:xfrm>
          <a:prstGeom prst="line">
            <a:avLst/>
          </a:prstGeom>
          <a:ln cap="rnd" w="28575">
            <a:solidFill>
              <a:srgbClr val="9F886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0">
            <a:off x="5719038" y="1938948"/>
            <a:ext cx="754193" cy="0"/>
          </a:xfrm>
          <a:prstGeom prst="line">
            <a:avLst/>
          </a:prstGeom>
          <a:ln cap="rnd" w="28575">
            <a:solidFill>
              <a:srgbClr val="9F886D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9" id="9"/>
          <p:cNvGrpSpPr/>
          <p:nvPr/>
        </p:nvGrpSpPr>
        <p:grpSpPr>
          <a:xfrm rot="0">
            <a:off x="4104050" y="1617656"/>
            <a:ext cx="1691616" cy="642584"/>
            <a:chOff x="0" y="0"/>
            <a:chExt cx="1675130" cy="636322"/>
          </a:xfrm>
        </p:grpSpPr>
        <p:sp>
          <p:nvSpPr>
            <p:cNvPr name="Freeform 10" id="10"/>
            <p:cNvSpPr/>
            <p:nvPr/>
          </p:nvSpPr>
          <p:spPr>
            <a:xfrm>
              <a:off x="92710" y="106680"/>
              <a:ext cx="1570990" cy="516942"/>
            </a:xfrm>
            <a:custGeom>
              <a:avLst/>
              <a:gdLst/>
              <a:ahLst/>
              <a:cxnLst/>
              <a:rect r="r" b="b" t="t" l="l"/>
              <a:pathLst>
                <a:path h="516942" w="1570990">
                  <a:moveTo>
                    <a:pt x="1544320" y="327712"/>
                  </a:moveTo>
                  <a:cubicBezTo>
                    <a:pt x="1544320" y="415342"/>
                    <a:pt x="1468120" y="486462"/>
                    <a:pt x="1386840" y="486462"/>
                  </a:cubicBezTo>
                  <a:lnTo>
                    <a:pt x="66040" y="486462"/>
                  </a:lnTo>
                  <a:cubicBezTo>
                    <a:pt x="43180" y="486462"/>
                    <a:pt x="20320" y="481382"/>
                    <a:pt x="0" y="472492"/>
                  </a:cubicBezTo>
                  <a:cubicBezTo>
                    <a:pt x="26670" y="500432"/>
                    <a:pt x="63500" y="516942"/>
                    <a:pt x="104140" y="516942"/>
                  </a:cubicBezTo>
                  <a:lnTo>
                    <a:pt x="1424940" y="516942"/>
                  </a:lnTo>
                  <a:cubicBezTo>
                    <a:pt x="1504950" y="516942"/>
                    <a:pt x="1570990" y="450902"/>
                    <a:pt x="1570990" y="370892"/>
                  </a:cubicBezTo>
                  <a:lnTo>
                    <a:pt x="1570990" y="95250"/>
                  </a:lnTo>
                  <a:cubicBezTo>
                    <a:pt x="1570990" y="58420"/>
                    <a:pt x="1557020" y="25400"/>
                    <a:pt x="1535430" y="0"/>
                  </a:cubicBezTo>
                  <a:cubicBezTo>
                    <a:pt x="1541780" y="16510"/>
                    <a:pt x="1544320" y="34290"/>
                    <a:pt x="1544320" y="52070"/>
                  </a:cubicBezTo>
                  <a:lnTo>
                    <a:pt x="1544320" y="327712"/>
                  </a:lnTo>
                  <a:lnTo>
                    <a:pt x="1544320" y="327712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Freeform 11" id="11"/>
            <p:cNvSpPr/>
            <p:nvPr/>
          </p:nvSpPr>
          <p:spPr>
            <a:xfrm>
              <a:off x="12700" y="12700"/>
              <a:ext cx="1610360" cy="567742"/>
            </a:xfrm>
            <a:custGeom>
              <a:avLst/>
              <a:gdLst/>
              <a:ahLst/>
              <a:cxnLst/>
              <a:rect r="r" b="b" t="t" l="l"/>
              <a:pathLst>
                <a:path h="567742" w="1610360">
                  <a:moveTo>
                    <a:pt x="146050" y="567742"/>
                  </a:moveTo>
                  <a:lnTo>
                    <a:pt x="1464310" y="567742"/>
                  </a:lnTo>
                  <a:cubicBezTo>
                    <a:pt x="1544320" y="567742"/>
                    <a:pt x="1610360" y="501702"/>
                    <a:pt x="1610360" y="421692"/>
                  </a:cubicBezTo>
                  <a:lnTo>
                    <a:pt x="1610360" y="146050"/>
                  </a:lnTo>
                  <a:cubicBezTo>
                    <a:pt x="1610360" y="66040"/>
                    <a:pt x="1544320" y="0"/>
                    <a:pt x="1464310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421692"/>
                  </a:lnTo>
                  <a:cubicBezTo>
                    <a:pt x="0" y="502972"/>
                    <a:pt x="66040" y="567742"/>
                    <a:pt x="146050" y="56774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>
              <a:off x="0" y="0"/>
              <a:ext cx="1675130" cy="636322"/>
            </a:xfrm>
            <a:custGeom>
              <a:avLst/>
              <a:gdLst/>
              <a:ahLst/>
              <a:cxnLst/>
              <a:rect r="r" b="b" t="t" l="l"/>
              <a:pathLst>
                <a:path h="636322" w="1675130">
                  <a:moveTo>
                    <a:pt x="1611630" y="74930"/>
                  </a:moveTo>
                  <a:cubicBezTo>
                    <a:pt x="1583690" y="30480"/>
                    <a:pt x="1534160" y="0"/>
                    <a:pt x="1477010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434392"/>
                  </a:lnTo>
                  <a:cubicBezTo>
                    <a:pt x="0" y="486462"/>
                    <a:pt x="25400" y="532182"/>
                    <a:pt x="63500" y="561392"/>
                  </a:cubicBezTo>
                  <a:cubicBezTo>
                    <a:pt x="91440" y="605842"/>
                    <a:pt x="140970" y="636322"/>
                    <a:pt x="198120" y="636322"/>
                  </a:cubicBezTo>
                  <a:lnTo>
                    <a:pt x="1516380" y="636322"/>
                  </a:lnTo>
                  <a:cubicBezTo>
                    <a:pt x="1604010" y="636322"/>
                    <a:pt x="1675130" y="565202"/>
                    <a:pt x="1675130" y="477572"/>
                  </a:cubicBezTo>
                  <a:lnTo>
                    <a:pt x="1675130" y="201930"/>
                  </a:lnTo>
                  <a:cubicBezTo>
                    <a:pt x="1675130" y="149860"/>
                    <a:pt x="1649730" y="104140"/>
                    <a:pt x="1611630" y="74930"/>
                  </a:cubicBezTo>
                  <a:close/>
                  <a:moveTo>
                    <a:pt x="12700" y="434392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477010" y="12700"/>
                  </a:lnTo>
                  <a:cubicBezTo>
                    <a:pt x="1557020" y="12700"/>
                    <a:pt x="1623060" y="78740"/>
                    <a:pt x="1623060" y="158750"/>
                  </a:cubicBezTo>
                  <a:lnTo>
                    <a:pt x="1623060" y="434392"/>
                  </a:lnTo>
                  <a:cubicBezTo>
                    <a:pt x="1623060" y="514402"/>
                    <a:pt x="1557020" y="580442"/>
                    <a:pt x="1477010" y="580442"/>
                  </a:cubicBezTo>
                  <a:lnTo>
                    <a:pt x="158750" y="580442"/>
                  </a:lnTo>
                  <a:cubicBezTo>
                    <a:pt x="78740" y="580442"/>
                    <a:pt x="12700" y="515672"/>
                    <a:pt x="12700" y="434392"/>
                  </a:cubicBezTo>
                  <a:close/>
                  <a:moveTo>
                    <a:pt x="1663700" y="477572"/>
                  </a:moveTo>
                  <a:cubicBezTo>
                    <a:pt x="1663700" y="557582"/>
                    <a:pt x="1596390" y="623622"/>
                    <a:pt x="1516380" y="623622"/>
                  </a:cubicBezTo>
                  <a:lnTo>
                    <a:pt x="198120" y="623622"/>
                  </a:lnTo>
                  <a:cubicBezTo>
                    <a:pt x="157480" y="623622"/>
                    <a:pt x="120650" y="607112"/>
                    <a:pt x="93980" y="579172"/>
                  </a:cubicBezTo>
                  <a:cubicBezTo>
                    <a:pt x="114300" y="588062"/>
                    <a:pt x="135890" y="593142"/>
                    <a:pt x="160020" y="593142"/>
                  </a:cubicBezTo>
                  <a:lnTo>
                    <a:pt x="1478280" y="593142"/>
                  </a:lnTo>
                  <a:cubicBezTo>
                    <a:pt x="1565910" y="593142"/>
                    <a:pt x="1637030" y="522022"/>
                    <a:pt x="1637030" y="434392"/>
                  </a:cubicBezTo>
                  <a:lnTo>
                    <a:pt x="1637030" y="158750"/>
                  </a:lnTo>
                  <a:cubicBezTo>
                    <a:pt x="1637030" y="140970"/>
                    <a:pt x="1633220" y="123190"/>
                    <a:pt x="1628140" y="106680"/>
                  </a:cubicBezTo>
                  <a:cubicBezTo>
                    <a:pt x="1649730" y="132080"/>
                    <a:pt x="1663700" y="165100"/>
                    <a:pt x="1663700" y="201930"/>
                  </a:cubicBezTo>
                  <a:lnTo>
                    <a:pt x="1663700" y="477572"/>
                  </a:lnTo>
                  <a:cubicBezTo>
                    <a:pt x="1663700" y="477572"/>
                    <a:pt x="1663700" y="477572"/>
                    <a:pt x="1663700" y="477572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536399" y="1617656"/>
            <a:ext cx="1691616" cy="642584"/>
            <a:chOff x="0" y="0"/>
            <a:chExt cx="1675130" cy="636322"/>
          </a:xfrm>
        </p:grpSpPr>
        <p:sp>
          <p:nvSpPr>
            <p:cNvPr name="Freeform 14" id="14"/>
            <p:cNvSpPr/>
            <p:nvPr/>
          </p:nvSpPr>
          <p:spPr>
            <a:xfrm>
              <a:off x="92710" y="106680"/>
              <a:ext cx="1570990" cy="516942"/>
            </a:xfrm>
            <a:custGeom>
              <a:avLst/>
              <a:gdLst/>
              <a:ahLst/>
              <a:cxnLst/>
              <a:rect r="r" b="b" t="t" l="l"/>
              <a:pathLst>
                <a:path h="516942" w="1570990">
                  <a:moveTo>
                    <a:pt x="1544320" y="327712"/>
                  </a:moveTo>
                  <a:cubicBezTo>
                    <a:pt x="1544320" y="415342"/>
                    <a:pt x="1468120" y="486462"/>
                    <a:pt x="1386840" y="486462"/>
                  </a:cubicBezTo>
                  <a:lnTo>
                    <a:pt x="66040" y="486462"/>
                  </a:lnTo>
                  <a:cubicBezTo>
                    <a:pt x="43180" y="486462"/>
                    <a:pt x="20320" y="481382"/>
                    <a:pt x="0" y="472492"/>
                  </a:cubicBezTo>
                  <a:cubicBezTo>
                    <a:pt x="26670" y="500432"/>
                    <a:pt x="63500" y="516942"/>
                    <a:pt x="104140" y="516942"/>
                  </a:cubicBezTo>
                  <a:lnTo>
                    <a:pt x="1424940" y="516942"/>
                  </a:lnTo>
                  <a:cubicBezTo>
                    <a:pt x="1504950" y="516942"/>
                    <a:pt x="1570990" y="450902"/>
                    <a:pt x="1570990" y="370892"/>
                  </a:cubicBezTo>
                  <a:lnTo>
                    <a:pt x="1570990" y="95250"/>
                  </a:lnTo>
                  <a:cubicBezTo>
                    <a:pt x="1570990" y="58420"/>
                    <a:pt x="1557020" y="25400"/>
                    <a:pt x="1535430" y="0"/>
                  </a:cubicBezTo>
                  <a:cubicBezTo>
                    <a:pt x="1541780" y="16510"/>
                    <a:pt x="1544320" y="34290"/>
                    <a:pt x="1544320" y="52070"/>
                  </a:cubicBezTo>
                  <a:lnTo>
                    <a:pt x="1544320" y="327712"/>
                  </a:lnTo>
                  <a:lnTo>
                    <a:pt x="1544320" y="327712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Freeform 15" id="15"/>
            <p:cNvSpPr/>
            <p:nvPr/>
          </p:nvSpPr>
          <p:spPr>
            <a:xfrm>
              <a:off x="12700" y="12700"/>
              <a:ext cx="1610360" cy="567742"/>
            </a:xfrm>
            <a:custGeom>
              <a:avLst/>
              <a:gdLst/>
              <a:ahLst/>
              <a:cxnLst/>
              <a:rect r="r" b="b" t="t" l="l"/>
              <a:pathLst>
                <a:path h="567742" w="1610360">
                  <a:moveTo>
                    <a:pt x="146050" y="567742"/>
                  </a:moveTo>
                  <a:lnTo>
                    <a:pt x="1464310" y="567742"/>
                  </a:lnTo>
                  <a:cubicBezTo>
                    <a:pt x="1544320" y="567742"/>
                    <a:pt x="1610360" y="501702"/>
                    <a:pt x="1610360" y="421692"/>
                  </a:cubicBezTo>
                  <a:lnTo>
                    <a:pt x="1610360" y="146050"/>
                  </a:lnTo>
                  <a:cubicBezTo>
                    <a:pt x="1610360" y="66040"/>
                    <a:pt x="1544320" y="0"/>
                    <a:pt x="1464310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421692"/>
                  </a:lnTo>
                  <a:cubicBezTo>
                    <a:pt x="0" y="502972"/>
                    <a:pt x="66040" y="567742"/>
                    <a:pt x="146050" y="56774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>
              <a:off x="0" y="0"/>
              <a:ext cx="1675130" cy="636322"/>
            </a:xfrm>
            <a:custGeom>
              <a:avLst/>
              <a:gdLst/>
              <a:ahLst/>
              <a:cxnLst/>
              <a:rect r="r" b="b" t="t" l="l"/>
              <a:pathLst>
                <a:path h="636322" w="1675130">
                  <a:moveTo>
                    <a:pt x="1611630" y="74930"/>
                  </a:moveTo>
                  <a:cubicBezTo>
                    <a:pt x="1583690" y="30480"/>
                    <a:pt x="1534160" y="0"/>
                    <a:pt x="1477010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434392"/>
                  </a:lnTo>
                  <a:cubicBezTo>
                    <a:pt x="0" y="486462"/>
                    <a:pt x="25400" y="532182"/>
                    <a:pt x="63500" y="561392"/>
                  </a:cubicBezTo>
                  <a:cubicBezTo>
                    <a:pt x="91440" y="605842"/>
                    <a:pt x="140970" y="636322"/>
                    <a:pt x="198120" y="636322"/>
                  </a:cubicBezTo>
                  <a:lnTo>
                    <a:pt x="1516380" y="636322"/>
                  </a:lnTo>
                  <a:cubicBezTo>
                    <a:pt x="1604010" y="636322"/>
                    <a:pt x="1675130" y="565202"/>
                    <a:pt x="1675130" y="477572"/>
                  </a:cubicBezTo>
                  <a:lnTo>
                    <a:pt x="1675130" y="201930"/>
                  </a:lnTo>
                  <a:cubicBezTo>
                    <a:pt x="1675130" y="149860"/>
                    <a:pt x="1649730" y="104140"/>
                    <a:pt x="1611630" y="74930"/>
                  </a:cubicBezTo>
                  <a:close/>
                  <a:moveTo>
                    <a:pt x="12700" y="434392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477010" y="12700"/>
                  </a:lnTo>
                  <a:cubicBezTo>
                    <a:pt x="1557020" y="12700"/>
                    <a:pt x="1623060" y="78740"/>
                    <a:pt x="1623060" y="158750"/>
                  </a:cubicBezTo>
                  <a:lnTo>
                    <a:pt x="1623060" y="434392"/>
                  </a:lnTo>
                  <a:cubicBezTo>
                    <a:pt x="1623060" y="514402"/>
                    <a:pt x="1557020" y="580442"/>
                    <a:pt x="1477010" y="580442"/>
                  </a:cubicBezTo>
                  <a:lnTo>
                    <a:pt x="158750" y="580442"/>
                  </a:lnTo>
                  <a:cubicBezTo>
                    <a:pt x="78740" y="580442"/>
                    <a:pt x="12700" y="515672"/>
                    <a:pt x="12700" y="434392"/>
                  </a:cubicBezTo>
                  <a:close/>
                  <a:moveTo>
                    <a:pt x="1663700" y="477572"/>
                  </a:moveTo>
                  <a:cubicBezTo>
                    <a:pt x="1663700" y="557582"/>
                    <a:pt x="1596390" y="623622"/>
                    <a:pt x="1516380" y="623622"/>
                  </a:cubicBezTo>
                  <a:lnTo>
                    <a:pt x="198120" y="623622"/>
                  </a:lnTo>
                  <a:cubicBezTo>
                    <a:pt x="157480" y="623622"/>
                    <a:pt x="120650" y="607112"/>
                    <a:pt x="93980" y="579172"/>
                  </a:cubicBezTo>
                  <a:cubicBezTo>
                    <a:pt x="114300" y="588062"/>
                    <a:pt x="135890" y="593142"/>
                    <a:pt x="160020" y="593142"/>
                  </a:cubicBezTo>
                  <a:lnTo>
                    <a:pt x="1478280" y="593142"/>
                  </a:lnTo>
                  <a:cubicBezTo>
                    <a:pt x="1565910" y="593142"/>
                    <a:pt x="1637030" y="522022"/>
                    <a:pt x="1637030" y="434392"/>
                  </a:cubicBezTo>
                  <a:lnTo>
                    <a:pt x="1637030" y="158750"/>
                  </a:lnTo>
                  <a:cubicBezTo>
                    <a:pt x="1637030" y="140970"/>
                    <a:pt x="1633220" y="123190"/>
                    <a:pt x="1628140" y="106680"/>
                  </a:cubicBezTo>
                  <a:cubicBezTo>
                    <a:pt x="1649730" y="132080"/>
                    <a:pt x="1663700" y="165100"/>
                    <a:pt x="1663700" y="201930"/>
                  </a:cubicBezTo>
                  <a:lnTo>
                    <a:pt x="1663700" y="477572"/>
                  </a:lnTo>
                  <a:cubicBezTo>
                    <a:pt x="1663700" y="477572"/>
                    <a:pt x="1663700" y="477572"/>
                    <a:pt x="1663700" y="477572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925541" y="4631704"/>
            <a:ext cx="1691616" cy="642584"/>
            <a:chOff x="0" y="0"/>
            <a:chExt cx="1675130" cy="636322"/>
          </a:xfrm>
        </p:grpSpPr>
        <p:sp>
          <p:nvSpPr>
            <p:cNvPr name="Freeform 18" id="18"/>
            <p:cNvSpPr/>
            <p:nvPr/>
          </p:nvSpPr>
          <p:spPr>
            <a:xfrm>
              <a:off x="92710" y="106680"/>
              <a:ext cx="1570990" cy="516942"/>
            </a:xfrm>
            <a:custGeom>
              <a:avLst/>
              <a:gdLst/>
              <a:ahLst/>
              <a:cxnLst/>
              <a:rect r="r" b="b" t="t" l="l"/>
              <a:pathLst>
                <a:path h="516942" w="1570990">
                  <a:moveTo>
                    <a:pt x="1544320" y="327712"/>
                  </a:moveTo>
                  <a:cubicBezTo>
                    <a:pt x="1544320" y="415342"/>
                    <a:pt x="1468120" y="486462"/>
                    <a:pt x="1386840" y="486462"/>
                  </a:cubicBezTo>
                  <a:lnTo>
                    <a:pt x="66040" y="486462"/>
                  </a:lnTo>
                  <a:cubicBezTo>
                    <a:pt x="43180" y="486462"/>
                    <a:pt x="20320" y="481382"/>
                    <a:pt x="0" y="472492"/>
                  </a:cubicBezTo>
                  <a:cubicBezTo>
                    <a:pt x="26670" y="500432"/>
                    <a:pt x="63500" y="516942"/>
                    <a:pt x="104140" y="516942"/>
                  </a:cubicBezTo>
                  <a:lnTo>
                    <a:pt x="1424940" y="516942"/>
                  </a:lnTo>
                  <a:cubicBezTo>
                    <a:pt x="1504950" y="516942"/>
                    <a:pt x="1570990" y="450902"/>
                    <a:pt x="1570990" y="370892"/>
                  </a:cubicBezTo>
                  <a:lnTo>
                    <a:pt x="1570990" y="95250"/>
                  </a:lnTo>
                  <a:cubicBezTo>
                    <a:pt x="1570990" y="58420"/>
                    <a:pt x="1557020" y="25400"/>
                    <a:pt x="1535430" y="0"/>
                  </a:cubicBezTo>
                  <a:cubicBezTo>
                    <a:pt x="1541780" y="16510"/>
                    <a:pt x="1544320" y="34290"/>
                    <a:pt x="1544320" y="52070"/>
                  </a:cubicBezTo>
                  <a:lnTo>
                    <a:pt x="1544320" y="327712"/>
                  </a:lnTo>
                  <a:lnTo>
                    <a:pt x="1544320" y="327712"/>
                  </a:lnTo>
                  <a:close/>
                </a:path>
              </a:pathLst>
            </a:custGeom>
            <a:solidFill>
              <a:srgbClr val="79CEFF"/>
            </a:solidFill>
          </p:spPr>
        </p:sp>
        <p:sp>
          <p:nvSpPr>
            <p:cNvPr name="Freeform 19" id="19"/>
            <p:cNvSpPr/>
            <p:nvPr/>
          </p:nvSpPr>
          <p:spPr>
            <a:xfrm>
              <a:off x="12700" y="12700"/>
              <a:ext cx="1610360" cy="567742"/>
            </a:xfrm>
            <a:custGeom>
              <a:avLst/>
              <a:gdLst/>
              <a:ahLst/>
              <a:cxnLst/>
              <a:rect r="r" b="b" t="t" l="l"/>
              <a:pathLst>
                <a:path h="567742" w="1610360">
                  <a:moveTo>
                    <a:pt x="146050" y="567742"/>
                  </a:moveTo>
                  <a:lnTo>
                    <a:pt x="1464310" y="567742"/>
                  </a:lnTo>
                  <a:cubicBezTo>
                    <a:pt x="1544320" y="567742"/>
                    <a:pt x="1610360" y="501702"/>
                    <a:pt x="1610360" y="421692"/>
                  </a:cubicBezTo>
                  <a:lnTo>
                    <a:pt x="1610360" y="146050"/>
                  </a:lnTo>
                  <a:cubicBezTo>
                    <a:pt x="1610360" y="66040"/>
                    <a:pt x="1544320" y="0"/>
                    <a:pt x="1464310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421692"/>
                  </a:lnTo>
                  <a:cubicBezTo>
                    <a:pt x="0" y="502972"/>
                    <a:pt x="66040" y="567742"/>
                    <a:pt x="146050" y="56774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0" id="20"/>
            <p:cNvSpPr/>
            <p:nvPr/>
          </p:nvSpPr>
          <p:spPr>
            <a:xfrm>
              <a:off x="0" y="0"/>
              <a:ext cx="1675130" cy="636322"/>
            </a:xfrm>
            <a:custGeom>
              <a:avLst/>
              <a:gdLst/>
              <a:ahLst/>
              <a:cxnLst/>
              <a:rect r="r" b="b" t="t" l="l"/>
              <a:pathLst>
                <a:path h="636322" w="1675130">
                  <a:moveTo>
                    <a:pt x="1611630" y="74930"/>
                  </a:moveTo>
                  <a:cubicBezTo>
                    <a:pt x="1583690" y="30480"/>
                    <a:pt x="1534160" y="0"/>
                    <a:pt x="1477010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434392"/>
                  </a:lnTo>
                  <a:cubicBezTo>
                    <a:pt x="0" y="486462"/>
                    <a:pt x="25400" y="532182"/>
                    <a:pt x="63500" y="561392"/>
                  </a:cubicBezTo>
                  <a:cubicBezTo>
                    <a:pt x="91440" y="605842"/>
                    <a:pt x="140970" y="636322"/>
                    <a:pt x="198120" y="636322"/>
                  </a:cubicBezTo>
                  <a:lnTo>
                    <a:pt x="1516380" y="636322"/>
                  </a:lnTo>
                  <a:cubicBezTo>
                    <a:pt x="1604010" y="636322"/>
                    <a:pt x="1675130" y="565202"/>
                    <a:pt x="1675130" y="477572"/>
                  </a:cubicBezTo>
                  <a:lnTo>
                    <a:pt x="1675130" y="201930"/>
                  </a:lnTo>
                  <a:cubicBezTo>
                    <a:pt x="1675130" y="149860"/>
                    <a:pt x="1649730" y="104140"/>
                    <a:pt x="1611630" y="74930"/>
                  </a:cubicBezTo>
                  <a:close/>
                  <a:moveTo>
                    <a:pt x="12700" y="434392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477010" y="12700"/>
                  </a:lnTo>
                  <a:cubicBezTo>
                    <a:pt x="1557020" y="12700"/>
                    <a:pt x="1623060" y="78740"/>
                    <a:pt x="1623060" y="158750"/>
                  </a:cubicBezTo>
                  <a:lnTo>
                    <a:pt x="1623060" y="434392"/>
                  </a:lnTo>
                  <a:cubicBezTo>
                    <a:pt x="1623060" y="514402"/>
                    <a:pt x="1557020" y="580442"/>
                    <a:pt x="1477010" y="580442"/>
                  </a:cubicBezTo>
                  <a:lnTo>
                    <a:pt x="158750" y="580442"/>
                  </a:lnTo>
                  <a:cubicBezTo>
                    <a:pt x="78740" y="580442"/>
                    <a:pt x="12700" y="515672"/>
                    <a:pt x="12700" y="434392"/>
                  </a:cubicBezTo>
                  <a:close/>
                  <a:moveTo>
                    <a:pt x="1663700" y="477572"/>
                  </a:moveTo>
                  <a:cubicBezTo>
                    <a:pt x="1663700" y="557582"/>
                    <a:pt x="1596390" y="623622"/>
                    <a:pt x="1516380" y="623622"/>
                  </a:cubicBezTo>
                  <a:lnTo>
                    <a:pt x="198120" y="623622"/>
                  </a:lnTo>
                  <a:cubicBezTo>
                    <a:pt x="157480" y="623622"/>
                    <a:pt x="120650" y="607112"/>
                    <a:pt x="93980" y="579172"/>
                  </a:cubicBezTo>
                  <a:cubicBezTo>
                    <a:pt x="114300" y="588062"/>
                    <a:pt x="135890" y="593142"/>
                    <a:pt x="160020" y="593142"/>
                  </a:cubicBezTo>
                  <a:lnTo>
                    <a:pt x="1478280" y="593142"/>
                  </a:lnTo>
                  <a:cubicBezTo>
                    <a:pt x="1565910" y="593142"/>
                    <a:pt x="1637030" y="522022"/>
                    <a:pt x="1637030" y="434392"/>
                  </a:cubicBezTo>
                  <a:lnTo>
                    <a:pt x="1637030" y="158750"/>
                  </a:lnTo>
                  <a:cubicBezTo>
                    <a:pt x="1637030" y="140970"/>
                    <a:pt x="1633220" y="123190"/>
                    <a:pt x="1628140" y="106680"/>
                  </a:cubicBezTo>
                  <a:cubicBezTo>
                    <a:pt x="1649730" y="132080"/>
                    <a:pt x="1663700" y="165100"/>
                    <a:pt x="1663700" y="201930"/>
                  </a:cubicBezTo>
                  <a:lnTo>
                    <a:pt x="1663700" y="477572"/>
                  </a:lnTo>
                  <a:cubicBezTo>
                    <a:pt x="1663700" y="477572"/>
                    <a:pt x="1663700" y="477572"/>
                    <a:pt x="1663700" y="477572"/>
                  </a:cubicBezTo>
                  <a:close/>
                </a:path>
              </a:pathLst>
            </a:custGeom>
            <a:solidFill>
              <a:srgbClr val="4EBEF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536399" y="2682265"/>
            <a:ext cx="6065659" cy="1337652"/>
            <a:chOff x="0" y="0"/>
            <a:chExt cx="2885438" cy="636322"/>
          </a:xfrm>
        </p:grpSpPr>
        <p:sp>
          <p:nvSpPr>
            <p:cNvPr name="Freeform 22" id="22"/>
            <p:cNvSpPr/>
            <p:nvPr/>
          </p:nvSpPr>
          <p:spPr>
            <a:xfrm>
              <a:off x="92710" y="106680"/>
              <a:ext cx="2781298" cy="516942"/>
            </a:xfrm>
            <a:custGeom>
              <a:avLst/>
              <a:gdLst/>
              <a:ahLst/>
              <a:cxnLst/>
              <a:rect r="r" b="b" t="t" l="l"/>
              <a:pathLst>
                <a:path h="516942" w="2781298">
                  <a:moveTo>
                    <a:pt x="2754628" y="327712"/>
                  </a:moveTo>
                  <a:cubicBezTo>
                    <a:pt x="2754628" y="415342"/>
                    <a:pt x="2678428" y="486462"/>
                    <a:pt x="2597148" y="486462"/>
                  </a:cubicBezTo>
                  <a:lnTo>
                    <a:pt x="66040" y="486462"/>
                  </a:lnTo>
                  <a:cubicBezTo>
                    <a:pt x="43180" y="486462"/>
                    <a:pt x="20320" y="481382"/>
                    <a:pt x="0" y="472492"/>
                  </a:cubicBezTo>
                  <a:cubicBezTo>
                    <a:pt x="26670" y="500432"/>
                    <a:pt x="63500" y="516942"/>
                    <a:pt x="111854" y="516942"/>
                  </a:cubicBezTo>
                  <a:lnTo>
                    <a:pt x="2635248" y="516942"/>
                  </a:lnTo>
                  <a:cubicBezTo>
                    <a:pt x="2715258" y="516942"/>
                    <a:pt x="2781298" y="450902"/>
                    <a:pt x="2781298" y="370892"/>
                  </a:cubicBezTo>
                  <a:lnTo>
                    <a:pt x="2781298" y="95250"/>
                  </a:lnTo>
                  <a:cubicBezTo>
                    <a:pt x="2781298" y="58420"/>
                    <a:pt x="2767328" y="25400"/>
                    <a:pt x="2745738" y="0"/>
                  </a:cubicBezTo>
                  <a:cubicBezTo>
                    <a:pt x="2752088" y="16510"/>
                    <a:pt x="2754628" y="34290"/>
                    <a:pt x="2754628" y="52070"/>
                  </a:cubicBezTo>
                  <a:lnTo>
                    <a:pt x="2754628" y="327712"/>
                  </a:lnTo>
                  <a:lnTo>
                    <a:pt x="2754628" y="327712"/>
                  </a:lnTo>
                  <a:close/>
                </a:path>
              </a:pathLst>
            </a:custGeom>
            <a:solidFill>
              <a:srgbClr val="D7E892"/>
            </a:solidFill>
          </p:spPr>
        </p:sp>
        <p:sp>
          <p:nvSpPr>
            <p:cNvPr name="Freeform 23" id="23"/>
            <p:cNvSpPr/>
            <p:nvPr/>
          </p:nvSpPr>
          <p:spPr>
            <a:xfrm>
              <a:off x="12700" y="12700"/>
              <a:ext cx="2820668" cy="567742"/>
            </a:xfrm>
            <a:custGeom>
              <a:avLst/>
              <a:gdLst/>
              <a:ahLst/>
              <a:cxnLst/>
              <a:rect r="r" b="b" t="t" l="l"/>
              <a:pathLst>
                <a:path h="567742" w="2820668">
                  <a:moveTo>
                    <a:pt x="146050" y="567742"/>
                  </a:moveTo>
                  <a:lnTo>
                    <a:pt x="2674618" y="567742"/>
                  </a:lnTo>
                  <a:cubicBezTo>
                    <a:pt x="2754628" y="567742"/>
                    <a:pt x="2820668" y="501702"/>
                    <a:pt x="2820668" y="421692"/>
                  </a:cubicBezTo>
                  <a:lnTo>
                    <a:pt x="2820668" y="146050"/>
                  </a:lnTo>
                  <a:cubicBezTo>
                    <a:pt x="2820668" y="66040"/>
                    <a:pt x="2754628" y="0"/>
                    <a:pt x="2674618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421692"/>
                  </a:lnTo>
                  <a:cubicBezTo>
                    <a:pt x="0" y="502972"/>
                    <a:pt x="66040" y="567742"/>
                    <a:pt x="146050" y="56774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4" id="24"/>
            <p:cNvSpPr/>
            <p:nvPr/>
          </p:nvSpPr>
          <p:spPr>
            <a:xfrm>
              <a:off x="0" y="0"/>
              <a:ext cx="2885438" cy="636322"/>
            </a:xfrm>
            <a:custGeom>
              <a:avLst/>
              <a:gdLst/>
              <a:ahLst/>
              <a:cxnLst/>
              <a:rect r="r" b="b" t="t" l="l"/>
              <a:pathLst>
                <a:path h="636322" w="2885438">
                  <a:moveTo>
                    <a:pt x="2821938" y="74930"/>
                  </a:moveTo>
                  <a:cubicBezTo>
                    <a:pt x="2793998" y="30480"/>
                    <a:pt x="2744468" y="0"/>
                    <a:pt x="2687318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434392"/>
                  </a:lnTo>
                  <a:cubicBezTo>
                    <a:pt x="0" y="486462"/>
                    <a:pt x="25400" y="532182"/>
                    <a:pt x="63500" y="561392"/>
                  </a:cubicBezTo>
                  <a:cubicBezTo>
                    <a:pt x="91440" y="605842"/>
                    <a:pt x="140970" y="636322"/>
                    <a:pt x="207038" y="636322"/>
                  </a:cubicBezTo>
                  <a:lnTo>
                    <a:pt x="2726688" y="636322"/>
                  </a:lnTo>
                  <a:cubicBezTo>
                    <a:pt x="2814318" y="636322"/>
                    <a:pt x="2885438" y="565202"/>
                    <a:pt x="2885438" y="477572"/>
                  </a:cubicBezTo>
                  <a:lnTo>
                    <a:pt x="2885438" y="201930"/>
                  </a:lnTo>
                  <a:cubicBezTo>
                    <a:pt x="2885438" y="149860"/>
                    <a:pt x="2860038" y="104140"/>
                    <a:pt x="2821938" y="74930"/>
                  </a:cubicBezTo>
                  <a:close/>
                  <a:moveTo>
                    <a:pt x="12700" y="434392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687318" y="12700"/>
                  </a:lnTo>
                  <a:cubicBezTo>
                    <a:pt x="2767328" y="12700"/>
                    <a:pt x="2833368" y="78740"/>
                    <a:pt x="2833368" y="158750"/>
                  </a:cubicBezTo>
                  <a:lnTo>
                    <a:pt x="2833368" y="434392"/>
                  </a:lnTo>
                  <a:cubicBezTo>
                    <a:pt x="2833368" y="514402"/>
                    <a:pt x="2767328" y="580442"/>
                    <a:pt x="2687318" y="580442"/>
                  </a:cubicBezTo>
                  <a:lnTo>
                    <a:pt x="158750" y="580442"/>
                  </a:lnTo>
                  <a:cubicBezTo>
                    <a:pt x="78740" y="580442"/>
                    <a:pt x="12700" y="515672"/>
                    <a:pt x="12700" y="434392"/>
                  </a:cubicBezTo>
                  <a:close/>
                  <a:moveTo>
                    <a:pt x="2874008" y="477572"/>
                  </a:moveTo>
                  <a:cubicBezTo>
                    <a:pt x="2874008" y="557582"/>
                    <a:pt x="2806698" y="623622"/>
                    <a:pt x="2726688" y="623622"/>
                  </a:cubicBezTo>
                  <a:lnTo>
                    <a:pt x="207038" y="623622"/>
                  </a:lnTo>
                  <a:cubicBezTo>
                    <a:pt x="157480" y="623622"/>
                    <a:pt x="120650" y="607112"/>
                    <a:pt x="93980" y="579172"/>
                  </a:cubicBezTo>
                  <a:cubicBezTo>
                    <a:pt x="114300" y="588062"/>
                    <a:pt x="135890" y="593142"/>
                    <a:pt x="160020" y="593142"/>
                  </a:cubicBezTo>
                  <a:lnTo>
                    <a:pt x="2688588" y="593142"/>
                  </a:lnTo>
                  <a:cubicBezTo>
                    <a:pt x="2776218" y="593142"/>
                    <a:pt x="2847338" y="522022"/>
                    <a:pt x="2847338" y="434392"/>
                  </a:cubicBezTo>
                  <a:lnTo>
                    <a:pt x="2847338" y="158750"/>
                  </a:lnTo>
                  <a:cubicBezTo>
                    <a:pt x="2847338" y="140970"/>
                    <a:pt x="2843528" y="123190"/>
                    <a:pt x="2838448" y="106680"/>
                  </a:cubicBezTo>
                  <a:cubicBezTo>
                    <a:pt x="2860038" y="132080"/>
                    <a:pt x="2874008" y="165100"/>
                    <a:pt x="2874008" y="201930"/>
                  </a:cubicBezTo>
                  <a:lnTo>
                    <a:pt x="2874008" y="477572"/>
                  </a:lnTo>
                  <a:cubicBezTo>
                    <a:pt x="2874008" y="477572"/>
                    <a:pt x="2874008" y="477572"/>
                    <a:pt x="2874008" y="477572"/>
                  </a:cubicBezTo>
                  <a:close/>
                </a:path>
              </a:pathLst>
            </a:custGeom>
            <a:solidFill>
              <a:srgbClr val="BFDD48"/>
            </a:solidFill>
          </p:spPr>
        </p:sp>
      </p:grpSp>
      <p:sp>
        <p:nvSpPr>
          <p:cNvPr name="AutoShape 25" id="25"/>
          <p:cNvSpPr/>
          <p:nvPr/>
        </p:nvSpPr>
        <p:spPr>
          <a:xfrm rot="0">
            <a:off x="1147258" y="4952996"/>
            <a:ext cx="778283" cy="0"/>
          </a:xfrm>
          <a:prstGeom prst="line">
            <a:avLst/>
          </a:prstGeom>
          <a:ln cap="rnd" w="28575">
            <a:solidFill>
              <a:srgbClr val="9F886D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6" id="26"/>
          <p:cNvGrpSpPr/>
          <p:nvPr/>
        </p:nvGrpSpPr>
        <p:grpSpPr>
          <a:xfrm rot="0">
            <a:off x="6458944" y="1646231"/>
            <a:ext cx="1691616" cy="642584"/>
            <a:chOff x="0" y="0"/>
            <a:chExt cx="1675130" cy="636322"/>
          </a:xfrm>
        </p:grpSpPr>
        <p:sp>
          <p:nvSpPr>
            <p:cNvPr name="Freeform 27" id="27"/>
            <p:cNvSpPr/>
            <p:nvPr/>
          </p:nvSpPr>
          <p:spPr>
            <a:xfrm>
              <a:off x="92710" y="106680"/>
              <a:ext cx="1570990" cy="516942"/>
            </a:xfrm>
            <a:custGeom>
              <a:avLst/>
              <a:gdLst/>
              <a:ahLst/>
              <a:cxnLst/>
              <a:rect r="r" b="b" t="t" l="l"/>
              <a:pathLst>
                <a:path h="516942" w="1570990">
                  <a:moveTo>
                    <a:pt x="1544320" y="327712"/>
                  </a:moveTo>
                  <a:cubicBezTo>
                    <a:pt x="1544320" y="415342"/>
                    <a:pt x="1468120" y="486462"/>
                    <a:pt x="1386840" y="486462"/>
                  </a:cubicBezTo>
                  <a:lnTo>
                    <a:pt x="66040" y="486462"/>
                  </a:lnTo>
                  <a:cubicBezTo>
                    <a:pt x="43180" y="486462"/>
                    <a:pt x="20320" y="481382"/>
                    <a:pt x="0" y="472492"/>
                  </a:cubicBezTo>
                  <a:cubicBezTo>
                    <a:pt x="26670" y="500432"/>
                    <a:pt x="63500" y="516942"/>
                    <a:pt x="104140" y="516942"/>
                  </a:cubicBezTo>
                  <a:lnTo>
                    <a:pt x="1424940" y="516942"/>
                  </a:lnTo>
                  <a:cubicBezTo>
                    <a:pt x="1504950" y="516942"/>
                    <a:pt x="1570990" y="450902"/>
                    <a:pt x="1570990" y="370892"/>
                  </a:cubicBezTo>
                  <a:lnTo>
                    <a:pt x="1570990" y="95250"/>
                  </a:lnTo>
                  <a:cubicBezTo>
                    <a:pt x="1570990" y="58420"/>
                    <a:pt x="1557020" y="25400"/>
                    <a:pt x="1535430" y="0"/>
                  </a:cubicBezTo>
                  <a:cubicBezTo>
                    <a:pt x="1541780" y="16510"/>
                    <a:pt x="1544320" y="34290"/>
                    <a:pt x="1544320" y="52070"/>
                  </a:cubicBezTo>
                  <a:lnTo>
                    <a:pt x="1544320" y="327712"/>
                  </a:lnTo>
                  <a:lnTo>
                    <a:pt x="1544320" y="327712"/>
                  </a:lnTo>
                  <a:close/>
                </a:path>
              </a:pathLst>
            </a:custGeom>
            <a:solidFill>
              <a:srgbClr val="FFD18C"/>
            </a:solidFill>
          </p:spPr>
        </p:sp>
        <p:sp>
          <p:nvSpPr>
            <p:cNvPr name="Freeform 28" id="28"/>
            <p:cNvSpPr/>
            <p:nvPr/>
          </p:nvSpPr>
          <p:spPr>
            <a:xfrm>
              <a:off x="12700" y="12700"/>
              <a:ext cx="1610360" cy="567742"/>
            </a:xfrm>
            <a:custGeom>
              <a:avLst/>
              <a:gdLst/>
              <a:ahLst/>
              <a:cxnLst/>
              <a:rect r="r" b="b" t="t" l="l"/>
              <a:pathLst>
                <a:path h="567742" w="1610360">
                  <a:moveTo>
                    <a:pt x="146050" y="567742"/>
                  </a:moveTo>
                  <a:lnTo>
                    <a:pt x="1464310" y="567742"/>
                  </a:lnTo>
                  <a:cubicBezTo>
                    <a:pt x="1544320" y="567742"/>
                    <a:pt x="1610360" y="501702"/>
                    <a:pt x="1610360" y="421692"/>
                  </a:cubicBezTo>
                  <a:lnTo>
                    <a:pt x="1610360" y="146050"/>
                  </a:lnTo>
                  <a:cubicBezTo>
                    <a:pt x="1610360" y="66040"/>
                    <a:pt x="1544320" y="0"/>
                    <a:pt x="1464310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421692"/>
                  </a:lnTo>
                  <a:cubicBezTo>
                    <a:pt x="0" y="502972"/>
                    <a:pt x="66040" y="567742"/>
                    <a:pt x="146050" y="56774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9" id="29"/>
            <p:cNvSpPr/>
            <p:nvPr/>
          </p:nvSpPr>
          <p:spPr>
            <a:xfrm>
              <a:off x="0" y="0"/>
              <a:ext cx="1675130" cy="636322"/>
            </a:xfrm>
            <a:custGeom>
              <a:avLst/>
              <a:gdLst/>
              <a:ahLst/>
              <a:cxnLst/>
              <a:rect r="r" b="b" t="t" l="l"/>
              <a:pathLst>
                <a:path h="636322" w="1675130">
                  <a:moveTo>
                    <a:pt x="1611630" y="74930"/>
                  </a:moveTo>
                  <a:cubicBezTo>
                    <a:pt x="1583690" y="30480"/>
                    <a:pt x="1534160" y="0"/>
                    <a:pt x="1477010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434392"/>
                  </a:lnTo>
                  <a:cubicBezTo>
                    <a:pt x="0" y="486462"/>
                    <a:pt x="25400" y="532182"/>
                    <a:pt x="63500" y="561392"/>
                  </a:cubicBezTo>
                  <a:cubicBezTo>
                    <a:pt x="91440" y="605842"/>
                    <a:pt x="140970" y="636322"/>
                    <a:pt x="198120" y="636322"/>
                  </a:cubicBezTo>
                  <a:lnTo>
                    <a:pt x="1516380" y="636322"/>
                  </a:lnTo>
                  <a:cubicBezTo>
                    <a:pt x="1604010" y="636322"/>
                    <a:pt x="1675130" y="565202"/>
                    <a:pt x="1675130" y="477572"/>
                  </a:cubicBezTo>
                  <a:lnTo>
                    <a:pt x="1675130" y="201930"/>
                  </a:lnTo>
                  <a:cubicBezTo>
                    <a:pt x="1675130" y="149860"/>
                    <a:pt x="1649730" y="104140"/>
                    <a:pt x="1611630" y="74930"/>
                  </a:cubicBezTo>
                  <a:close/>
                  <a:moveTo>
                    <a:pt x="12700" y="434392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477010" y="12700"/>
                  </a:lnTo>
                  <a:cubicBezTo>
                    <a:pt x="1557020" y="12700"/>
                    <a:pt x="1623060" y="78740"/>
                    <a:pt x="1623060" y="158750"/>
                  </a:cubicBezTo>
                  <a:lnTo>
                    <a:pt x="1623060" y="434392"/>
                  </a:lnTo>
                  <a:cubicBezTo>
                    <a:pt x="1623060" y="514402"/>
                    <a:pt x="1557020" y="580442"/>
                    <a:pt x="1477010" y="580442"/>
                  </a:cubicBezTo>
                  <a:lnTo>
                    <a:pt x="158750" y="580442"/>
                  </a:lnTo>
                  <a:cubicBezTo>
                    <a:pt x="78740" y="580442"/>
                    <a:pt x="12700" y="515672"/>
                    <a:pt x="12700" y="434392"/>
                  </a:cubicBezTo>
                  <a:close/>
                  <a:moveTo>
                    <a:pt x="1663700" y="477572"/>
                  </a:moveTo>
                  <a:cubicBezTo>
                    <a:pt x="1663700" y="557582"/>
                    <a:pt x="1596390" y="623622"/>
                    <a:pt x="1516380" y="623622"/>
                  </a:cubicBezTo>
                  <a:lnTo>
                    <a:pt x="198120" y="623622"/>
                  </a:lnTo>
                  <a:cubicBezTo>
                    <a:pt x="157480" y="623622"/>
                    <a:pt x="120650" y="607112"/>
                    <a:pt x="93980" y="579172"/>
                  </a:cubicBezTo>
                  <a:cubicBezTo>
                    <a:pt x="114300" y="588062"/>
                    <a:pt x="135890" y="593142"/>
                    <a:pt x="160020" y="593142"/>
                  </a:cubicBezTo>
                  <a:lnTo>
                    <a:pt x="1478280" y="593142"/>
                  </a:lnTo>
                  <a:cubicBezTo>
                    <a:pt x="1565910" y="593142"/>
                    <a:pt x="1637030" y="522022"/>
                    <a:pt x="1637030" y="434392"/>
                  </a:cubicBezTo>
                  <a:lnTo>
                    <a:pt x="1637030" y="158750"/>
                  </a:lnTo>
                  <a:cubicBezTo>
                    <a:pt x="1637030" y="140970"/>
                    <a:pt x="1633220" y="123190"/>
                    <a:pt x="1628140" y="106680"/>
                  </a:cubicBezTo>
                  <a:cubicBezTo>
                    <a:pt x="1649730" y="132080"/>
                    <a:pt x="1663700" y="165100"/>
                    <a:pt x="1663700" y="201930"/>
                  </a:cubicBezTo>
                  <a:lnTo>
                    <a:pt x="1663700" y="477572"/>
                  </a:lnTo>
                  <a:cubicBezTo>
                    <a:pt x="1663700" y="477572"/>
                    <a:pt x="1663700" y="477572"/>
                    <a:pt x="1663700" y="477572"/>
                  </a:cubicBezTo>
                  <a:close/>
                </a:path>
              </a:pathLst>
            </a:custGeom>
            <a:solidFill>
              <a:srgbClr val="FFB444"/>
            </a:solidFill>
          </p:spPr>
        </p:sp>
      </p:grpSp>
      <p:sp>
        <p:nvSpPr>
          <p:cNvPr name="AutoShape 30" id="30"/>
          <p:cNvSpPr/>
          <p:nvPr/>
        </p:nvSpPr>
        <p:spPr>
          <a:xfrm rot="0">
            <a:off x="3614545" y="4939848"/>
            <a:ext cx="702019" cy="0"/>
          </a:xfrm>
          <a:prstGeom prst="line">
            <a:avLst/>
          </a:prstGeom>
          <a:ln cap="rnd" w="28575">
            <a:solidFill>
              <a:srgbClr val="9F886D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1" id="31"/>
          <p:cNvGrpSpPr/>
          <p:nvPr/>
        </p:nvGrpSpPr>
        <p:grpSpPr>
          <a:xfrm rot="0">
            <a:off x="2545158" y="2891393"/>
            <a:ext cx="1691616" cy="642584"/>
            <a:chOff x="0" y="0"/>
            <a:chExt cx="1675130" cy="636322"/>
          </a:xfrm>
        </p:grpSpPr>
        <p:sp>
          <p:nvSpPr>
            <p:cNvPr name="Freeform 32" id="32"/>
            <p:cNvSpPr/>
            <p:nvPr/>
          </p:nvSpPr>
          <p:spPr>
            <a:xfrm>
              <a:off x="92710" y="106680"/>
              <a:ext cx="1570990" cy="516942"/>
            </a:xfrm>
            <a:custGeom>
              <a:avLst/>
              <a:gdLst/>
              <a:ahLst/>
              <a:cxnLst/>
              <a:rect r="r" b="b" t="t" l="l"/>
              <a:pathLst>
                <a:path h="516942" w="1570990">
                  <a:moveTo>
                    <a:pt x="1544320" y="327712"/>
                  </a:moveTo>
                  <a:cubicBezTo>
                    <a:pt x="1544320" y="415342"/>
                    <a:pt x="1468120" y="486462"/>
                    <a:pt x="1386840" y="486462"/>
                  </a:cubicBezTo>
                  <a:lnTo>
                    <a:pt x="66040" y="486462"/>
                  </a:lnTo>
                  <a:cubicBezTo>
                    <a:pt x="43180" y="486462"/>
                    <a:pt x="20320" y="481382"/>
                    <a:pt x="0" y="472492"/>
                  </a:cubicBezTo>
                  <a:cubicBezTo>
                    <a:pt x="26670" y="500432"/>
                    <a:pt x="63500" y="516942"/>
                    <a:pt x="104140" y="516942"/>
                  </a:cubicBezTo>
                  <a:lnTo>
                    <a:pt x="1424940" y="516942"/>
                  </a:lnTo>
                  <a:cubicBezTo>
                    <a:pt x="1504950" y="516942"/>
                    <a:pt x="1570990" y="450902"/>
                    <a:pt x="1570990" y="370892"/>
                  </a:cubicBezTo>
                  <a:lnTo>
                    <a:pt x="1570990" y="95250"/>
                  </a:lnTo>
                  <a:cubicBezTo>
                    <a:pt x="1570990" y="58420"/>
                    <a:pt x="1557020" y="25400"/>
                    <a:pt x="1535430" y="0"/>
                  </a:cubicBezTo>
                  <a:cubicBezTo>
                    <a:pt x="1541780" y="16510"/>
                    <a:pt x="1544320" y="34290"/>
                    <a:pt x="1544320" y="52070"/>
                  </a:cubicBezTo>
                  <a:lnTo>
                    <a:pt x="1544320" y="327712"/>
                  </a:lnTo>
                  <a:lnTo>
                    <a:pt x="1544320" y="327712"/>
                  </a:lnTo>
                  <a:close/>
                </a:path>
              </a:pathLst>
            </a:custGeom>
            <a:solidFill>
              <a:srgbClr val="ECC69A"/>
            </a:solidFill>
          </p:spPr>
        </p:sp>
        <p:sp>
          <p:nvSpPr>
            <p:cNvPr name="Freeform 33" id="33"/>
            <p:cNvSpPr/>
            <p:nvPr/>
          </p:nvSpPr>
          <p:spPr>
            <a:xfrm>
              <a:off x="12700" y="12700"/>
              <a:ext cx="1610360" cy="567742"/>
            </a:xfrm>
            <a:custGeom>
              <a:avLst/>
              <a:gdLst/>
              <a:ahLst/>
              <a:cxnLst/>
              <a:rect r="r" b="b" t="t" l="l"/>
              <a:pathLst>
                <a:path h="567742" w="1610360">
                  <a:moveTo>
                    <a:pt x="146050" y="567742"/>
                  </a:moveTo>
                  <a:lnTo>
                    <a:pt x="1464310" y="567742"/>
                  </a:lnTo>
                  <a:cubicBezTo>
                    <a:pt x="1544320" y="567742"/>
                    <a:pt x="1610360" y="501702"/>
                    <a:pt x="1610360" y="421692"/>
                  </a:cubicBezTo>
                  <a:lnTo>
                    <a:pt x="1610360" y="146050"/>
                  </a:lnTo>
                  <a:cubicBezTo>
                    <a:pt x="1610360" y="66040"/>
                    <a:pt x="1544320" y="0"/>
                    <a:pt x="1464310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421692"/>
                  </a:lnTo>
                  <a:cubicBezTo>
                    <a:pt x="0" y="502972"/>
                    <a:pt x="66040" y="567742"/>
                    <a:pt x="146050" y="56774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4" id="34"/>
            <p:cNvSpPr/>
            <p:nvPr/>
          </p:nvSpPr>
          <p:spPr>
            <a:xfrm>
              <a:off x="0" y="0"/>
              <a:ext cx="1675130" cy="636322"/>
            </a:xfrm>
            <a:custGeom>
              <a:avLst/>
              <a:gdLst/>
              <a:ahLst/>
              <a:cxnLst/>
              <a:rect r="r" b="b" t="t" l="l"/>
              <a:pathLst>
                <a:path h="636322" w="1675130">
                  <a:moveTo>
                    <a:pt x="1611630" y="74930"/>
                  </a:moveTo>
                  <a:cubicBezTo>
                    <a:pt x="1583690" y="30480"/>
                    <a:pt x="1534160" y="0"/>
                    <a:pt x="1477010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434392"/>
                  </a:lnTo>
                  <a:cubicBezTo>
                    <a:pt x="0" y="486462"/>
                    <a:pt x="25400" y="532182"/>
                    <a:pt x="63500" y="561392"/>
                  </a:cubicBezTo>
                  <a:cubicBezTo>
                    <a:pt x="91440" y="605842"/>
                    <a:pt x="140970" y="636322"/>
                    <a:pt x="198120" y="636322"/>
                  </a:cubicBezTo>
                  <a:lnTo>
                    <a:pt x="1516380" y="636322"/>
                  </a:lnTo>
                  <a:cubicBezTo>
                    <a:pt x="1604010" y="636322"/>
                    <a:pt x="1675130" y="565202"/>
                    <a:pt x="1675130" y="477572"/>
                  </a:cubicBezTo>
                  <a:lnTo>
                    <a:pt x="1675130" y="201930"/>
                  </a:lnTo>
                  <a:cubicBezTo>
                    <a:pt x="1675130" y="149860"/>
                    <a:pt x="1649730" y="104140"/>
                    <a:pt x="1611630" y="74930"/>
                  </a:cubicBezTo>
                  <a:close/>
                  <a:moveTo>
                    <a:pt x="12700" y="434392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477010" y="12700"/>
                  </a:lnTo>
                  <a:cubicBezTo>
                    <a:pt x="1557020" y="12700"/>
                    <a:pt x="1623060" y="78740"/>
                    <a:pt x="1623060" y="158750"/>
                  </a:cubicBezTo>
                  <a:lnTo>
                    <a:pt x="1623060" y="434392"/>
                  </a:lnTo>
                  <a:cubicBezTo>
                    <a:pt x="1623060" y="514402"/>
                    <a:pt x="1557020" y="580442"/>
                    <a:pt x="1477010" y="580442"/>
                  </a:cubicBezTo>
                  <a:lnTo>
                    <a:pt x="158750" y="580442"/>
                  </a:lnTo>
                  <a:cubicBezTo>
                    <a:pt x="78740" y="580442"/>
                    <a:pt x="12700" y="515672"/>
                    <a:pt x="12700" y="434392"/>
                  </a:cubicBezTo>
                  <a:close/>
                  <a:moveTo>
                    <a:pt x="1663700" y="477572"/>
                  </a:moveTo>
                  <a:cubicBezTo>
                    <a:pt x="1663700" y="557582"/>
                    <a:pt x="1596390" y="623622"/>
                    <a:pt x="1516380" y="623622"/>
                  </a:cubicBezTo>
                  <a:lnTo>
                    <a:pt x="198120" y="623622"/>
                  </a:lnTo>
                  <a:cubicBezTo>
                    <a:pt x="157480" y="623622"/>
                    <a:pt x="120650" y="607112"/>
                    <a:pt x="93980" y="579172"/>
                  </a:cubicBezTo>
                  <a:cubicBezTo>
                    <a:pt x="114300" y="588062"/>
                    <a:pt x="135890" y="593142"/>
                    <a:pt x="160020" y="593142"/>
                  </a:cubicBezTo>
                  <a:lnTo>
                    <a:pt x="1478280" y="593142"/>
                  </a:lnTo>
                  <a:cubicBezTo>
                    <a:pt x="1565910" y="593142"/>
                    <a:pt x="1637030" y="522022"/>
                    <a:pt x="1637030" y="434392"/>
                  </a:cubicBezTo>
                  <a:lnTo>
                    <a:pt x="1637030" y="158750"/>
                  </a:lnTo>
                  <a:cubicBezTo>
                    <a:pt x="1637030" y="140970"/>
                    <a:pt x="1633220" y="123190"/>
                    <a:pt x="1628140" y="106680"/>
                  </a:cubicBezTo>
                  <a:cubicBezTo>
                    <a:pt x="1649730" y="132080"/>
                    <a:pt x="1663700" y="165100"/>
                    <a:pt x="1663700" y="201930"/>
                  </a:cubicBezTo>
                  <a:lnTo>
                    <a:pt x="1663700" y="477572"/>
                  </a:lnTo>
                  <a:cubicBezTo>
                    <a:pt x="1663700" y="477572"/>
                    <a:pt x="1663700" y="477572"/>
                    <a:pt x="1663700" y="477572"/>
                  </a:cubicBezTo>
                  <a:close/>
                </a:path>
              </a:pathLst>
            </a:custGeom>
            <a:solidFill>
              <a:srgbClr val="ECC69A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5436359" y="2902223"/>
            <a:ext cx="1691616" cy="642584"/>
            <a:chOff x="0" y="0"/>
            <a:chExt cx="1675130" cy="636322"/>
          </a:xfrm>
        </p:grpSpPr>
        <p:sp>
          <p:nvSpPr>
            <p:cNvPr name="Freeform 36" id="36"/>
            <p:cNvSpPr/>
            <p:nvPr/>
          </p:nvSpPr>
          <p:spPr>
            <a:xfrm>
              <a:off x="92710" y="106680"/>
              <a:ext cx="1570990" cy="516942"/>
            </a:xfrm>
            <a:custGeom>
              <a:avLst/>
              <a:gdLst/>
              <a:ahLst/>
              <a:cxnLst/>
              <a:rect r="r" b="b" t="t" l="l"/>
              <a:pathLst>
                <a:path h="516942" w="1570990">
                  <a:moveTo>
                    <a:pt x="1544320" y="327712"/>
                  </a:moveTo>
                  <a:cubicBezTo>
                    <a:pt x="1544320" y="415342"/>
                    <a:pt x="1468120" y="486462"/>
                    <a:pt x="1386840" y="486462"/>
                  </a:cubicBezTo>
                  <a:lnTo>
                    <a:pt x="66040" y="486462"/>
                  </a:lnTo>
                  <a:cubicBezTo>
                    <a:pt x="43180" y="486462"/>
                    <a:pt x="20320" y="481382"/>
                    <a:pt x="0" y="472492"/>
                  </a:cubicBezTo>
                  <a:cubicBezTo>
                    <a:pt x="26670" y="500432"/>
                    <a:pt x="63500" y="516942"/>
                    <a:pt x="104140" y="516942"/>
                  </a:cubicBezTo>
                  <a:lnTo>
                    <a:pt x="1424940" y="516942"/>
                  </a:lnTo>
                  <a:cubicBezTo>
                    <a:pt x="1504950" y="516942"/>
                    <a:pt x="1570990" y="450902"/>
                    <a:pt x="1570990" y="370892"/>
                  </a:cubicBezTo>
                  <a:lnTo>
                    <a:pt x="1570990" y="95250"/>
                  </a:lnTo>
                  <a:cubicBezTo>
                    <a:pt x="1570990" y="58420"/>
                    <a:pt x="1557020" y="25400"/>
                    <a:pt x="1535430" y="0"/>
                  </a:cubicBezTo>
                  <a:cubicBezTo>
                    <a:pt x="1541780" y="16510"/>
                    <a:pt x="1544320" y="34290"/>
                    <a:pt x="1544320" y="52070"/>
                  </a:cubicBezTo>
                  <a:lnTo>
                    <a:pt x="1544320" y="327712"/>
                  </a:lnTo>
                  <a:lnTo>
                    <a:pt x="1544320" y="327712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Freeform 37" id="37"/>
            <p:cNvSpPr/>
            <p:nvPr/>
          </p:nvSpPr>
          <p:spPr>
            <a:xfrm>
              <a:off x="12700" y="12700"/>
              <a:ext cx="1610360" cy="567742"/>
            </a:xfrm>
            <a:custGeom>
              <a:avLst/>
              <a:gdLst/>
              <a:ahLst/>
              <a:cxnLst/>
              <a:rect r="r" b="b" t="t" l="l"/>
              <a:pathLst>
                <a:path h="567742" w="1610360">
                  <a:moveTo>
                    <a:pt x="146050" y="567742"/>
                  </a:moveTo>
                  <a:lnTo>
                    <a:pt x="1464310" y="567742"/>
                  </a:lnTo>
                  <a:cubicBezTo>
                    <a:pt x="1544320" y="567742"/>
                    <a:pt x="1610360" y="501702"/>
                    <a:pt x="1610360" y="421692"/>
                  </a:cubicBezTo>
                  <a:lnTo>
                    <a:pt x="1610360" y="146050"/>
                  </a:lnTo>
                  <a:cubicBezTo>
                    <a:pt x="1610360" y="66040"/>
                    <a:pt x="1544320" y="0"/>
                    <a:pt x="1464310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421692"/>
                  </a:lnTo>
                  <a:cubicBezTo>
                    <a:pt x="0" y="502972"/>
                    <a:pt x="66040" y="567742"/>
                    <a:pt x="146050" y="56774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8" id="38"/>
            <p:cNvSpPr/>
            <p:nvPr/>
          </p:nvSpPr>
          <p:spPr>
            <a:xfrm>
              <a:off x="0" y="0"/>
              <a:ext cx="1675130" cy="636322"/>
            </a:xfrm>
            <a:custGeom>
              <a:avLst/>
              <a:gdLst/>
              <a:ahLst/>
              <a:cxnLst/>
              <a:rect r="r" b="b" t="t" l="l"/>
              <a:pathLst>
                <a:path h="636322" w="1675130">
                  <a:moveTo>
                    <a:pt x="1611630" y="74930"/>
                  </a:moveTo>
                  <a:cubicBezTo>
                    <a:pt x="1583690" y="30480"/>
                    <a:pt x="1534160" y="0"/>
                    <a:pt x="1477010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434392"/>
                  </a:lnTo>
                  <a:cubicBezTo>
                    <a:pt x="0" y="486462"/>
                    <a:pt x="25400" y="532182"/>
                    <a:pt x="63500" y="561392"/>
                  </a:cubicBezTo>
                  <a:cubicBezTo>
                    <a:pt x="91440" y="605842"/>
                    <a:pt x="140970" y="636322"/>
                    <a:pt x="198120" y="636322"/>
                  </a:cubicBezTo>
                  <a:lnTo>
                    <a:pt x="1516380" y="636322"/>
                  </a:lnTo>
                  <a:cubicBezTo>
                    <a:pt x="1604010" y="636322"/>
                    <a:pt x="1675130" y="565202"/>
                    <a:pt x="1675130" y="477572"/>
                  </a:cubicBezTo>
                  <a:lnTo>
                    <a:pt x="1675130" y="201930"/>
                  </a:lnTo>
                  <a:cubicBezTo>
                    <a:pt x="1675130" y="149860"/>
                    <a:pt x="1649730" y="104140"/>
                    <a:pt x="1611630" y="74930"/>
                  </a:cubicBezTo>
                  <a:close/>
                  <a:moveTo>
                    <a:pt x="12700" y="434392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1477010" y="12700"/>
                  </a:lnTo>
                  <a:cubicBezTo>
                    <a:pt x="1557020" y="12700"/>
                    <a:pt x="1623060" y="78740"/>
                    <a:pt x="1623060" y="158750"/>
                  </a:cubicBezTo>
                  <a:lnTo>
                    <a:pt x="1623060" y="434392"/>
                  </a:lnTo>
                  <a:cubicBezTo>
                    <a:pt x="1623060" y="514402"/>
                    <a:pt x="1557020" y="580442"/>
                    <a:pt x="1477010" y="580442"/>
                  </a:cubicBezTo>
                  <a:lnTo>
                    <a:pt x="158750" y="580442"/>
                  </a:lnTo>
                  <a:cubicBezTo>
                    <a:pt x="78740" y="580442"/>
                    <a:pt x="12700" y="515672"/>
                    <a:pt x="12700" y="434392"/>
                  </a:cubicBezTo>
                  <a:close/>
                  <a:moveTo>
                    <a:pt x="1663700" y="477572"/>
                  </a:moveTo>
                  <a:cubicBezTo>
                    <a:pt x="1663700" y="557582"/>
                    <a:pt x="1596390" y="623622"/>
                    <a:pt x="1516380" y="623622"/>
                  </a:cubicBezTo>
                  <a:lnTo>
                    <a:pt x="198120" y="623622"/>
                  </a:lnTo>
                  <a:cubicBezTo>
                    <a:pt x="157480" y="623622"/>
                    <a:pt x="120650" y="607112"/>
                    <a:pt x="93980" y="579172"/>
                  </a:cubicBezTo>
                  <a:cubicBezTo>
                    <a:pt x="114300" y="588062"/>
                    <a:pt x="135890" y="593142"/>
                    <a:pt x="160020" y="593142"/>
                  </a:cubicBezTo>
                  <a:lnTo>
                    <a:pt x="1478280" y="593142"/>
                  </a:lnTo>
                  <a:cubicBezTo>
                    <a:pt x="1565910" y="593142"/>
                    <a:pt x="1637030" y="522022"/>
                    <a:pt x="1637030" y="434392"/>
                  </a:cubicBezTo>
                  <a:lnTo>
                    <a:pt x="1637030" y="158750"/>
                  </a:lnTo>
                  <a:cubicBezTo>
                    <a:pt x="1637030" y="140970"/>
                    <a:pt x="1633220" y="123190"/>
                    <a:pt x="1628140" y="106680"/>
                  </a:cubicBezTo>
                  <a:cubicBezTo>
                    <a:pt x="1649730" y="132080"/>
                    <a:pt x="1663700" y="165100"/>
                    <a:pt x="1663700" y="201930"/>
                  </a:cubicBezTo>
                  <a:lnTo>
                    <a:pt x="1663700" y="477572"/>
                  </a:lnTo>
                  <a:cubicBezTo>
                    <a:pt x="1663700" y="477572"/>
                    <a:pt x="1663700" y="477572"/>
                    <a:pt x="1663700" y="477572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</p:grpSp>
      <p:sp>
        <p:nvSpPr>
          <p:cNvPr name="AutoShape 39" id="39"/>
          <p:cNvSpPr/>
          <p:nvPr/>
        </p:nvSpPr>
        <p:spPr>
          <a:xfrm rot="31037">
            <a:off x="4236749" y="3203812"/>
            <a:ext cx="1199635" cy="0"/>
          </a:xfrm>
          <a:prstGeom prst="line">
            <a:avLst/>
          </a:prstGeom>
          <a:ln cap="rnd" w="28575">
            <a:solidFill>
              <a:srgbClr val="9F886D"/>
            </a:solidFill>
            <a:prstDash val="solid"/>
            <a:headEnd type="arrow" len="sm" w="med"/>
            <a:tailEnd type="none" len="sm" w="sm"/>
          </a:ln>
        </p:spPr>
      </p:sp>
      <p:pic>
        <p:nvPicPr>
          <p:cNvPr name="Picture 40" id="4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412098" y="4359367"/>
            <a:ext cx="1607837" cy="1031588"/>
          </a:xfrm>
          <a:prstGeom prst="rect">
            <a:avLst/>
          </a:prstGeom>
        </p:spPr>
      </p:pic>
      <p:sp>
        <p:nvSpPr>
          <p:cNvPr name="TextBox 41" id="41"/>
          <p:cNvSpPr txBox="true"/>
          <p:nvPr/>
        </p:nvSpPr>
        <p:spPr>
          <a:xfrm rot="0">
            <a:off x="589675" y="420073"/>
            <a:ext cx="829056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9"/>
              </a:lnSpc>
            </a:pPr>
            <a:r>
              <a:rPr lang="en-US" sz="2999" spc="599">
                <a:solidFill>
                  <a:srgbClr val="301906"/>
                </a:solidFill>
                <a:latin typeface="Times Neue Roman Bold"/>
              </a:rPr>
              <a:t>ANOMOLY DETECTING AND TRACKING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2640271" y="3007552"/>
            <a:ext cx="1501389" cy="400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"/>
              </a:lnSpc>
            </a:pPr>
            <a:r>
              <a:rPr lang="en-US" sz="760" spc="76">
                <a:solidFill>
                  <a:srgbClr val="000000"/>
                </a:solidFill>
                <a:latin typeface="Times Neue Roman Bold"/>
              </a:rPr>
              <a:t>APPLY KALMAN FILTER TO PREDICT MULTIPLE OBJECTS FROM A FRAME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020654" y="4865636"/>
            <a:ext cx="1501389" cy="119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"/>
              </a:lnSpc>
            </a:pPr>
            <a:r>
              <a:rPr lang="en-US" sz="760" spc="76">
                <a:solidFill>
                  <a:srgbClr val="000000"/>
                </a:solidFill>
                <a:latin typeface="Times Neue Roman"/>
              </a:rPr>
              <a:t>ANOMOLY DETECTED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345139" y="3253667"/>
            <a:ext cx="1053352" cy="209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8"/>
              </a:lnSpc>
            </a:pPr>
            <a:r>
              <a:rPr lang="en-US" sz="598" spc="59">
                <a:solidFill>
                  <a:srgbClr val="000000"/>
                </a:solidFill>
                <a:latin typeface="Times Neue Roman Bold"/>
              </a:rPr>
              <a:t>COMPARE MODELS TO FRAME IN OBJECT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4198754" y="4059453"/>
            <a:ext cx="1053352" cy="102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8"/>
              </a:lnSpc>
            </a:pPr>
            <a:r>
              <a:rPr lang="en-US" sz="598" spc="59">
                <a:solidFill>
                  <a:srgbClr val="000000"/>
                </a:solidFill>
                <a:latin typeface="Times Neue Roman Bold"/>
              </a:rPr>
              <a:t>EDGE SERVER</a:t>
            </a:r>
          </a:p>
        </p:txBody>
      </p:sp>
      <p:sp>
        <p:nvSpPr>
          <p:cNvPr name="TextBox 46" id="46"/>
          <p:cNvSpPr txBox="true"/>
          <p:nvPr/>
        </p:nvSpPr>
        <p:spPr>
          <a:xfrm rot="-5400000">
            <a:off x="489719" y="4061405"/>
            <a:ext cx="1029049" cy="109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"/>
              </a:lnSpc>
            </a:pPr>
            <a:r>
              <a:rPr lang="en-US" sz="584" spc="58">
                <a:solidFill>
                  <a:srgbClr val="000000"/>
                </a:solidFill>
                <a:latin typeface="Times Neue Roman Bold"/>
              </a:rPr>
              <a:t>WRONG SIDE VEHICLE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6749456" y="1684905"/>
            <a:ext cx="1200659" cy="498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5"/>
              </a:lnSpc>
            </a:pPr>
            <a:r>
              <a:rPr lang="en-US" sz="996" spc="99">
                <a:solidFill>
                  <a:srgbClr val="000000"/>
                </a:solidFill>
                <a:latin typeface="Times Neue Roman Bold"/>
              </a:rPr>
              <a:t>TRAINIED MODEL + BBOX WITH CENTERS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537266" y="3086324"/>
            <a:ext cx="1489801" cy="276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3"/>
              </a:lnSpc>
            </a:pPr>
            <a:r>
              <a:rPr lang="en-US" sz="809" spc="80">
                <a:solidFill>
                  <a:srgbClr val="000000"/>
                </a:solidFill>
                <a:latin typeface="Times Neue Roman Bold"/>
              </a:rPr>
              <a:t>CREATE TRACKS USING TRAINED MODEL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4644546" y="4742524"/>
            <a:ext cx="1152780" cy="412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5"/>
              </a:lnSpc>
            </a:pPr>
            <a:r>
              <a:rPr lang="en-US" sz="796" spc="79">
                <a:solidFill>
                  <a:srgbClr val="000000"/>
                </a:solidFill>
                <a:latin typeface="Times Neue Roman"/>
              </a:rPr>
              <a:t>WRONG SIDE VEHICLE IMAGE STORED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4644546" y="5429055"/>
            <a:ext cx="1337752" cy="116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1"/>
              </a:lnSpc>
            </a:pPr>
            <a:r>
              <a:rPr lang="en-US" sz="693" spc="69">
                <a:solidFill>
                  <a:srgbClr val="000000"/>
                </a:solidFill>
                <a:latin typeface="Times Neue Roman Bold"/>
              </a:rPr>
              <a:t>CLOUD 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4316564" y="1770630"/>
            <a:ext cx="1200659" cy="327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5"/>
              </a:lnSpc>
            </a:pPr>
            <a:r>
              <a:rPr lang="en-US" sz="996" spc="99">
                <a:solidFill>
                  <a:srgbClr val="000000"/>
                </a:solidFill>
                <a:latin typeface="Times Neue Roman Bold"/>
              </a:rPr>
              <a:t>CAPTURE FRAME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751131" y="1811861"/>
            <a:ext cx="1200659" cy="155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5"/>
              </a:lnSpc>
            </a:pPr>
            <a:r>
              <a:rPr lang="en-US" sz="996" spc="99">
                <a:solidFill>
                  <a:srgbClr val="000000"/>
                </a:solidFill>
                <a:latin typeface="Times Neue Roman Bold"/>
              </a:rPr>
              <a:t>VIDEO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DAFQ-GriPkY</dc:identifier>
  <dcterms:modified xsi:type="dcterms:W3CDTF">2011-08-01T06:04:30Z</dcterms:modified>
  <cp:revision>1</cp:revision>
  <dc:title>Yolo Model train</dc:title>
</cp:coreProperties>
</file>