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Lato" charset="0"/>
      <p:regular r:id="rId17"/>
      <p:bold r:id="rId18"/>
      <p:italic r:id="rId19"/>
      <p:boldItalic r:id="rId20"/>
    </p:embeddedFont>
    <p:embeddedFont>
      <p:font typeface="Raleway" charset="0"/>
      <p:regular r:id="rId21"/>
      <p:bold r:id="rId22"/>
      <p:italic r:id="rId23"/>
      <p:boldItalic r:id="rId24"/>
    </p:embeddedFont>
    <p:embeddedFont>
      <p:font typeface="Trebuchet MS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FNjbxw/FaJLmvYLsMM+HLv3/S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shan chandrasegar" userId="034d9db3b8e1940d" providerId="LiveId" clId="{26030AAF-D40B-48ED-AA09-28320538BD50}"/>
    <pc:docChg chg="custSel modSld">
      <pc:chgData name="loshan chandrasegar" userId="034d9db3b8e1940d" providerId="LiveId" clId="{26030AAF-D40B-48ED-AA09-28320538BD50}" dt="2022-11-20T17:59:04.561" v="125" actId="20577"/>
      <pc:docMkLst>
        <pc:docMk/>
      </pc:docMkLst>
      <pc:sldChg chg="modSp mod">
        <pc:chgData name="loshan chandrasegar" userId="034d9db3b8e1940d" providerId="LiveId" clId="{26030AAF-D40B-48ED-AA09-28320538BD50}" dt="2022-11-20T17:59:04.561" v="125" actId="20577"/>
        <pc:sldMkLst>
          <pc:docMk/>
          <pc:sldMk cId="0" sldId="256"/>
        </pc:sldMkLst>
        <pc:spChg chg="mod">
          <ac:chgData name="loshan chandrasegar" userId="034d9db3b8e1940d" providerId="LiveId" clId="{26030AAF-D40B-48ED-AA09-28320538BD50}" dt="2022-11-20T17:59:04.561" v="125" actId="20577"/>
          <ac:spMkLst>
            <pc:docMk/>
            <pc:sldMk cId="0" sldId="256"/>
            <ac:spMk id="99" creationId="{00000000-0000-0000-0000-000000000000}"/>
          </ac:spMkLst>
        </pc:spChg>
      </pc:sldChg>
      <pc:sldChg chg="modSp mod">
        <pc:chgData name="loshan chandrasegar" userId="034d9db3b8e1940d" providerId="LiveId" clId="{26030AAF-D40B-48ED-AA09-28320538BD50}" dt="2022-11-20T17:10:57.991" v="3" actId="27636"/>
        <pc:sldMkLst>
          <pc:docMk/>
          <pc:sldMk cId="0" sldId="258"/>
        </pc:sldMkLst>
        <pc:spChg chg="mod">
          <ac:chgData name="loshan chandrasegar" userId="034d9db3b8e1940d" providerId="LiveId" clId="{26030AAF-D40B-48ED-AA09-28320538BD50}" dt="2022-11-20T17:10:57.991" v="3" actId="27636"/>
          <ac:spMkLst>
            <pc:docMk/>
            <pc:sldMk cId="0" sldId="258"/>
            <ac:spMk id="111" creationId="{00000000-0000-0000-0000-000000000000}"/>
          </ac:spMkLst>
        </pc:spChg>
      </pc:sldChg>
      <pc:sldChg chg="modSp mod">
        <pc:chgData name="loshan chandrasegar" userId="034d9db3b8e1940d" providerId="LiveId" clId="{26030AAF-D40B-48ED-AA09-28320538BD50}" dt="2022-11-20T17:10:58.022" v="4" actId="27636"/>
        <pc:sldMkLst>
          <pc:docMk/>
          <pc:sldMk cId="0" sldId="261"/>
        </pc:sldMkLst>
        <pc:spChg chg="mod">
          <ac:chgData name="loshan chandrasegar" userId="034d9db3b8e1940d" providerId="LiveId" clId="{26030AAF-D40B-48ED-AA09-28320538BD50}" dt="2022-11-20T17:10:58.022" v="4" actId="27636"/>
          <ac:spMkLst>
            <pc:docMk/>
            <pc:sldMk cId="0" sldId="261"/>
            <ac:spMk id="130" creationId="{00000000-0000-0000-0000-000000000000}"/>
          </ac:spMkLst>
        </pc:spChg>
      </pc:sldChg>
      <pc:sldChg chg="modSp mod">
        <pc:chgData name="loshan chandrasegar" userId="034d9db3b8e1940d" providerId="LiveId" clId="{26030AAF-D40B-48ED-AA09-28320538BD50}" dt="2022-11-20T17:11:46.010" v="7" actId="20577"/>
        <pc:sldMkLst>
          <pc:docMk/>
          <pc:sldMk cId="0" sldId="266"/>
        </pc:sldMkLst>
        <pc:spChg chg="mod">
          <ac:chgData name="loshan chandrasegar" userId="034d9db3b8e1940d" providerId="LiveId" clId="{26030AAF-D40B-48ED-AA09-28320538BD50}" dt="2022-11-20T17:11:46.010" v="7" actId="20577"/>
          <ac:spMkLst>
            <pc:docMk/>
            <pc:sldMk cId="0" sldId="266"/>
            <ac:spMk id="1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941d5105a0_0_121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941d5105a0_0_121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941d5105a0_0_12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941d5105a0_0_12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1941d5105a0_0_12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g1941d5105a0_0_1213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g1941d5105a0_0_121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941d5105a0_0_127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941d5105a0_0_12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941d5105a0_0_12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1941d5105a0_0_1277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941d5105a0_0_1277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1941d5105a0_0_127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41d5105a0_0_128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41d5105a0_0_128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941d5105a0_0_128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1941d5105a0_0_128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941d5105a0_0_128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941d5105a0_0_12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41d5105a0_0_129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941d5105a0_0_129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g1941d5105a0_0_129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1941d5105a0_0_129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1941d5105a0_0_129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941d5105a0_0_122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941d5105a0_0_12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1941d5105a0_0_12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1941d5105a0_0_1221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1941d5105a0_0_12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941d5105a0_0_122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1941d5105a0_0_122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941d5105a0_0_12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941d5105a0_0_12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1941d5105a0_0_12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g1941d5105a0_0_122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1941d5105a0_0_122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941d5105a0_0_12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1941d5105a0_0_12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941d5105a0_0_12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941d5105a0_0_12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1941d5105a0_0_123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" name="Google Shape;37;g1941d5105a0_0_123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1941d5105a0_0_123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1941d5105a0_0_123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41d5105a0_0_124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1941d5105a0_0_124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941d5105a0_0_12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941d5105a0_0_12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941d5105a0_0_124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6" name="Google Shape;46;g1941d5105a0_0_124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941d5105a0_0_125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1941d5105a0_0_125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941d5105a0_0_12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941d5105a0_0_12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941d5105a0_0_125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" name="Google Shape;53;g1941d5105a0_0_1251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941d5105a0_0_125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941d5105a0_0_125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941d5105a0_0_12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1941d5105a0_0_12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1941d5105a0_0_125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1941d5105a0_0_125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41d5105a0_0_126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1941d5105a0_0_12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941d5105a0_0_12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941d5105a0_0_12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941d5105a0_0_1265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7" name="Google Shape;67;g1941d5105a0_0_1265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1941d5105a0_0_1265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1941d5105a0_0_126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41d5105a0_0_1274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1941d5105a0_0_127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941d5105a0_0_120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1941d5105a0_0_120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941d5105a0_0_120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-EPBL/IBM-Project-33388-166021952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rive.google.com/file/d/1SK2nOhzfaPgK4-jvZe4QCmmlAWn5jOH_/view?usp=sharing" TargetMode="External"/><Relationship Id="rId4" Type="http://schemas.openxmlformats.org/officeDocument/2006/relationships/hyperlink" Target="https://drive.google.com/u/1/uc?id=1aH_4e1wuKVZs8d79vqCFjdxVT8m_t4vZ&amp;export=downloa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2575050" y="1048295"/>
            <a:ext cx="93129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IOT BASED CHILD SAFETY GADGET FOR CHILD SAFETY MONITORING AND NOTIFICATION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4263525" y="3832075"/>
            <a:ext cx="7849800" cy="16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1440"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Team ID: </a:t>
            </a:r>
            <a:r>
              <a:rPr lang="en-GB" sz="2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PNT2022TMID41669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Team Lead: </a:t>
            </a:r>
            <a:r>
              <a:rPr lang="en-GB" sz="2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Nandhini</a:t>
            </a:r>
            <a:r>
              <a:rPr lang="en-GB" sz="2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endParaRPr lang="en-GB"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-GB" sz="2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Nalini</a:t>
            </a:r>
            <a:r>
              <a:rPr lang="en-GB" sz="2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S, </a:t>
            </a:r>
            <a:r>
              <a:rPr lang="en-GB" sz="2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Pavithra</a:t>
            </a:r>
            <a:r>
              <a:rPr lang="en-GB" sz="2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T, </a:t>
            </a:r>
            <a:r>
              <a:rPr lang="en-GB" sz="2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Vishnupriyan</a:t>
            </a:r>
            <a:r>
              <a:rPr lang="en-GB" sz="2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CLOUD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ANT</a:t>
            </a: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 DATABASE</a:t>
            </a:r>
            <a:endParaRPr sz="3500" b="1"/>
          </a:p>
        </p:txBody>
      </p:sp>
      <p:sp>
        <p:nvSpPr>
          <p:cNvPr id="158" name="Google Shape;158;p10"/>
          <p:cNvSpPr txBox="1">
            <a:spLocks noGrp="1"/>
          </p:cNvSpPr>
          <p:nvPr>
            <p:ph type="body" idx="1"/>
          </p:nvPr>
        </p:nvSpPr>
        <p:spPr>
          <a:xfrm>
            <a:off x="836148" y="17087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GB" sz="2800"/>
              <a:t>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Create a Dashboard for storing the child location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	It collects all the data obtained from the IBM  Watson, Node red and the MIT app inventor and store it.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897" y="4161474"/>
            <a:ext cx="1727542" cy="160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677334" y="7583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DEMONSTRATION VIDEO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677323" y="1763975"/>
            <a:ext cx="106920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3860">
              <a:lnSpc>
                <a:spcPct val="150000"/>
              </a:lnSpc>
              <a:spcBef>
                <a:spcPts val="1300"/>
              </a:spcBef>
              <a:buSzPts val="2400"/>
              <a:buFont typeface="Times New Roman"/>
              <a:buChar char="●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r>
              <a:rPr lang="en-GB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u="sng" dirty="0" smtClean="0">
                <a:hlinkClick r:id="rId3"/>
              </a:rPr>
              <a:t>https://github.com/IBM-EPBL/IBM-Project-33388-1660219526</a:t>
            </a:r>
            <a:r>
              <a:rPr lang="en-US" sz="2400" dirty="0" smtClean="0"/>
              <a:t> </a:t>
            </a:r>
            <a:endParaRPr lang="en-GB" sz="2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0386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MIT App APK File Link: </a:t>
            </a: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https://drive.google.com/u/1/uc?id=1aH_4e1wuKVZs8d79vqCFjdxVT8m_t4vZ&amp;export=download</a:t>
            </a:r>
            <a:endParaRPr lang="en-GB" sz="2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0386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Demonstration Video Link:  </a:t>
            </a:r>
            <a:r>
              <a:rPr lang="en-GB" sz="2400" u="sng" dirty="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https://drive.google.com/file/d/1SK2nOhzfaPgK4-jvZe4QCmmlAWn5jOH_/view?usp=sharing</a:t>
            </a:r>
            <a:endParaRPr sz="2400" u="sng" dirty="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585691" y="634614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941651" y="1832418"/>
            <a:ext cx="7752600" cy="4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Child’s surrounding can be located with the help of accurate and precise real time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Surrounding environment temperature,SOS light along with distress buzzers are provided in this system.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If child crosses the geofence call goes to the registered mobile numbers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3114" y="2571453"/>
            <a:ext cx="1560588" cy="285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596324" y="1260125"/>
            <a:ext cx="10277400" cy="4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230123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Proceedings of the Third International Conference on Intelligent Communication   Technologies and Virtual Mobile Networks (ICICV 2021).Design of Wearable Device for Child Safety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Proceedings of 3</a:t>
            </a:r>
            <a:r>
              <a:rPr lang="en-GB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Integrated Intelligent Computing and Communication &amp; Security (ICIIC 2021)IOT based child security monitoring system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 2016 Second International Conference on Computational Intelligence &amp; Communication Technology- Child Safety &amp; Tracking Management System.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2020 IEEE 14th International Conference on Semantic Computing (ICSC) -IOT-enabled Smart Child Safety Digital System Architecture  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1797668" y="2157697"/>
            <a:ext cx="85968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GB" sz="6000" b="1"/>
              <a:t>Thank You</a:t>
            </a:r>
            <a:endParaRPr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677334" y="62357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1190839" y="1626690"/>
            <a:ext cx="9284700" cy="4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Now a days parents are busy with their daily routine they are not able to concentrate on so much attention to their child safety.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a modern day world we came up with an idea of creating an IOT device to monitor the child location with a geofence.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this device the parents are able to monitor the child location lively and they know that their child is in the safe zone or not.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578860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 sz="3500"/>
              <a:t> </a:t>
            </a: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OBJECTIVE OF OU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R PROJECT</a:t>
            </a:r>
            <a:endParaRPr sz="3500" b="1"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777160" y="1273763"/>
            <a:ext cx="9184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Child tracker helps the parents in continuously monitoring the child’s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They can simply leave their children in school or parks and create a geofence around a particular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By continuously checking the child’s location notifications will be generated if the child crosses the geofence.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Notifications will be send to the sent according to the child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location to their parents and caretakers.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714678" y="49874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49425" y="1503798"/>
            <a:ext cx="8858100" cy="40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25666" y="6191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METHODOLOGIES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9369" y="2119545"/>
            <a:ext cx="3118878" cy="484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800820" y="1711602"/>
            <a:ext cx="11177789" cy="56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IBM Watson Cloud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Node-Red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MIT app Inventor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 Cloudant db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576597" y="584361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677323" y="1541600"/>
            <a:ext cx="105267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58408" algn="l" rtl="0">
              <a:spcBef>
                <a:spcPts val="0"/>
              </a:spcBef>
              <a:spcAft>
                <a:spcPts val="0"/>
              </a:spcAft>
              <a:buSzPct val="89127"/>
              <a:buChar char="●"/>
            </a:pPr>
            <a:r>
              <a:rPr lang="en-GB" sz="4414">
                <a:latin typeface="Times New Roman"/>
                <a:ea typeface="Times New Roman"/>
                <a:cs typeface="Times New Roman"/>
                <a:sym typeface="Times New Roman"/>
              </a:rPr>
              <a:t>We have to develop a python script to monitor the child location and then we have to create the geofence.</a:t>
            </a:r>
            <a:endParaRPr sz="441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8408" algn="l" rtl="0">
              <a:spcBef>
                <a:spcPts val="1000"/>
              </a:spcBef>
              <a:spcAft>
                <a:spcPts val="0"/>
              </a:spcAft>
              <a:buSzPct val="89127"/>
              <a:buChar char="●"/>
            </a:pPr>
            <a:r>
              <a:rPr lang="en-GB" sz="4414">
                <a:latin typeface="Times New Roman"/>
                <a:ea typeface="Times New Roman"/>
                <a:cs typeface="Times New Roman"/>
                <a:sym typeface="Times New Roman"/>
              </a:rPr>
              <a:t>After creating the geofence we have to develop an alerting notification if the child crosses the geofence and also check the temperature value of the child surroundings.</a:t>
            </a:r>
            <a:endParaRPr sz="441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9012" y="4153650"/>
            <a:ext cx="1573311" cy="157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IBM WATSON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889350" y="1791225"/>
            <a:ext cx="100503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338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IBM Watson IoT Platform is a fully managed, cloud-hosted service that makes it simple to derive value from Internet of Things (IoT) devices.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Configure the connection security and create API keys that are used in the Node-Red service for accessing the IBM platform.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Python program is linked to the  IBM Watson IOT platform.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400"/>
          </a:p>
          <a:p>
            <a:pPr marL="342900" lvl="0" indent="-21082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140" y="5055693"/>
            <a:ext cx="1544990" cy="151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466317" y="56546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Node-Red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466326" y="1665500"/>
            <a:ext cx="106386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338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Node-RED is a programming to create functionality by wiring together flows of data between nodes using a browser.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 It has gained tremendous popularity in the IoT space, by modeling bits of application functionality between IoT devices like sensors, cameras, and wireless routers.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our project the node-red is used to connect the app and the IBM Watson.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8019" y="5098767"/>
            <a:ext cx="1260066" cy="10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MIT APP 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INVENTOR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1002074" y="1741125"/>
            <a:ext cx="9871500" cy="3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31623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MIT App Inventor is a web application integrated development environment originally provided by Google, and now maintained by the Massachusetts Institute of Technology.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623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 have to develop a app in MIT app inventor.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623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And then we have to connect the node red and the MIT app inventor.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623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MIT app inventor displays the collected information.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4452" y="5047103"/>
            <a:ext cx="17430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420</Words>
  <Application>Microsoft Office PowerPoint</Application>
  <PresentationFormat>Custom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Times New Roman</vt:lpstr>
      <vt:lpstr>Lato</vt:lpstr>
      <vt:lpstr>Noto Sans Symbols</vt:lpstr>
      <vt:lpstr>Raleway</vt:lpstr>
      <vt:lpstr>Trebuchet MS</vt:lpstr>
      <vt:lpstr>Streamline</vt:lpstr>
      <vt:lpstr>IOT BASED CHILD SAFETY GADGET FOR CHILD SAFETY MONITORING AND NOTIFICATION</vt:lpstr>
      <vt:lpstr>INTRODUCTION</vt:lpstr>
      <vt:lpstr> OBJECTIVE OF OUR PROJECT</vt:lpstr>
      <vt:lpstr>BLOCK DIAGRAM</vt:lpstr>
      <vt:lpstr>METHODOLOGIES</vt:lpstr>
      <vt:lpstr>PYTHON</vt:lpstr>
      <vt:lpstr>IBM WATSON</vt:lpstr>
      <vt:lpstr>Node-Red</vt:lpstr>
      <vt:lpstr>MIT APP INVENTOR</vt:lpstr>
      <vt:lpstr>CLOUDANT DATABASE</vt:lpstr>
      <vt:lpstr>DEMONSTRATION VIDEO</vt:lpstr>
      <vt:lpstr>FUTURE SCOPE</vt:lpstr>
      <vt:lpstr>REFERENCE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CHILD SAFETY GADGET FOR CHILD SAFETY MONITORING AND NOTIFICATION</dc:title>
  <dc:creator>Mithun S</dc:creator>
  <cp:lastModifiedBy>ELCOT</cp:lastModifiedBy>
  <cp:revision>2</cp:revision>
  <dcterms:created xsi:type="dcterms:W3CDTF">2022-11-15T10:00:00Z</dcterms:created>
  <dcterms:modified xsi:type="dcterms:W3CDTF">2022-11-21T15:53:20Z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FCF1690E65E04E47BBBC0F0BB0410F78</vt:lpwstr>
  </property>
  <property fmtid="{D5CDD505-2E9C-101B-9397-08002B2CF9AE}" pid="3" name="KSOProductBuildVer">
    <vt:lpwstr>1033-11.2.0.11380</vt:lpwstr>
  </property>
</Properties>
</file>