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>
            <a:spLocks noGrp="1"/>
          </p:cNvSpPr>
          <p:nvPr>
            <p:ph type="ctrTitle"/>
          </p:nvPr>
        </p:nvSpPr>
        <p:spPr>
          <a:xfrm>
            <a:off x="14389100" y="2120900"/>
            <a:ext cx="10464800" cy="3302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LITERATURE SURVEY FOR IOT HAZARDOUS AREA FOR MONITORING INDUSTRIAL POWER PLANT…"/>
          <p:cNvSpPr txBox="1">
            <a:spLocks noGrp="1"/>
          </p:cNvSpPr>
          <p:nvPr>
            <p:ph type="subTitle" idx="1"/>
          </p:nvPr>
        </p:nvSpPr>
        <p:spPr>
          <a:xfrm>
            <a:off x="927495" y="411607"/>
            <a:ext cx="11459620" cy="8447091"/>
          </a:xfrm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LITERATURE SURVEY FOR IOT HAZARDOUS AREA FOR MONITORING INDUSTRIAL POWER PLANT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endParaRPr/>
          </a:p>
          <a:p>
            <a:pPr marL="444500" indent="-444500" algn="l">
              <a:buSzPct val="145000"/>
              <a:buChar char="•"/>
              <a:defRPr sz="2800" i="1">
                <a:solidFill>
                  <a:srgbClr val="0D2519"/>
                </a:solidFill>
              </a:defRPr>
            </a:pPr>
            <a:r>
              <a:t>IoT is a platform which has varied applications in a day-to-day life ranging from domestic to industrial.</a:t>
            </a:r>
          </a:p>
          <a:p>
            <a:pPr marL="444500" indent="-444500" algn="l">
              <a:buSzPct val="145000"/>
              <a:buChar char="•"/>
              <a:defRPr sz="2800" i="1">
                <a:solidFill>
                  <a:srgbClr val="0D2519"/>
                </a:solidFill>
              </a:defRPr>
            </a:pPr>
            <a:r>
              <a:t>The system we are going to implement aims to provide a low cost, low maintenance and robust architecture for analysing hazardous situation in heavy industries.</a:t>
            </a:r>
          </a:p>
          <a:p>
            <a:pPr marL="444500" indent="-444500" algn="l">
              <a:buSzPct val="145000"/>
              <a:buChar char="•"/>
              <a:defRPr sz="2800" i="1">
                <a:solidFill>
                  <a:srgbClr val="0D2519"/>
                </a:solidFill>
              </a:defRPr>
            </a:pPr>
            <a:r>
              <a:t>Various papers published in the fields of IoT have touched different aspects of this project.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>
            <a:spLocks noGrp="1"/>
          </p:cNvSpPr>
          <p:nvPr>
            <p:ph type="ctrTitle"/>
          </p:nvPr>
        </p:nvSpPr>
        <p:spPr>
          <a:xfrm>
            <a:off x="15963900" y="4991100"/>
            <a:ext cx="10464800" cy="3302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Android user via C2MD Service :…"/>
          <p:cNvSpPr txBox="1">
            <a:spLocks noGrp="1"/>
          </p:cNvSpPr>
          <p:nvPr>
            <p:ph type="subTitle" idx="1"/>
          </p:nvPr>
        </p:nvSpPr>
        <p:spPr>
          <a:xfrm>
            <a:off x="1003298" y="193823"/>
            <a:ext cx="11135621" cy="8989915"/>
          </a:xfrm>
          <a:prstGeom prst="rect">
            <a:avLst/>
          </a:prstGeom>
        </p:spPr>
        <p:txBody>
          <a:bodyPr/>
          <a:lstStyle/>
          <a:p>
            <a:pPr algn="l">
              <a:defRPr sz="3100" b="1"/>
            </a:pPr>
            <a:r>
              <a:t>Android user via C2MD Service :</a:t>
            </a:r>
          </a:p>
          <a:p>
            <a:pPr algn="l">
              <a:defRPr sz="3100" b="1"/>
            </a:pPr>
            <a:r>
              <a:t>   </a:t>
            </a:r>
          </a:p>
          <a:p>
            <a:pPr marL="430608" indent="-430608" algn="l">
              <a:buSzPct val="145000"/>
              <a:buChar char="•"/>
              <a:defRPr sz="2900" i="1"/>
            </a:pPr>
            <a:r>
              <a:t>Presents a WSN prototype for remote room temperature monitoring, which can be used for </a:t>
            </a:r>
            <a:r>
              <a:rPr b="1"/>
              <a:t>fire safety</a:t>
            </a:r>
            <a:r>
              <a:t> operations, via </a:t>
            </a:r>
            <a:r>
              <a:rPr b="1"/>
              <a:t>Android platform.</a:t>
            </a:r>
          </a:p>
          <a:p>
            <a:pPr marL="402828" indent="-402828" algn="l">
              <a:buSzPct val="145000"/>
              <a:buChar char="•"/>
              <a:defRPr sz="2900" i="1"/>
            </a:pPr>
            <a:r>
              <a:t>The proposed system provides an Android user interface user interface for registered user to access the current temperature and a flash/beep massage in case of fire.</a:t>
            </a:r>
          </a:p>
          <a:p>
            <a:pPr marL="402827" indent="-402827" algn="l">
              <a:buSzPct val="145000"/>
              <a:buChar char="•"/>
              <a:defRPr sz="3100" b="1"/>
            </a:pPr>
            <a:endParaRPr/>
          </a:p>
          <a:p>
            <a:pPr algn="l">
              <a:defRPr sz="3100" b="1"/>
            </a:pPr>
            <a:r>
              <a:t>Review on Temperature and Humidity sensing using IOT:</a:t>
            </a:r>
          </a:p>
          <a:p>
            <a:pPr marL="430608" indent="-430608" algn="l">
              <a:buSzPct val="145000"/>
              <a:buChar char="•"/>
              <a:defRPr sz="3100" i="1"/>
            </a:pPr>
            <a:endParaRPr/>
          </a:p>
          <a:p>
            <a:pPr marL="430608" indent="-430608" algn="l">
              <a:buSzPct val="145000"/>
              <a:buChar char="•"/>
              <a:defRPr sz="2900" i="1"/>
            </a:pPr>
            <a:r>
              <a:t>Highlights some of the advantages of working with a </a:t>
            </a:r>
            <a:r>
              <a:rPr b="1"/>
              <a:t>Raspberry pi, </a:t>
            </a:r>
            <a:r>
              <a:t>which helped us to implement a network, running scripts and graphical visualisation of data.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>
            <a:spLocks noGrp="1"/>
          </p:cNvSpPr>
          <p:nvPr>
            <p:ph type="ctrTitle"/>
          </p:nvPr>
        </p:nvSpPr>
        <p:spPr>
          <a:xfrm>
            <a:off x="15976600" y="1866900"/>
            <a:ext cx="10464800" cy="3302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Real Time Monitoring of Co2 Emissions in Vehicles Using Cognitive IOT…"/>
          <p:cNvSpPr txBox="1">
            <a:spLocks noGrp="1"/>
          </p:cNvSpPr>
          <p:nvPr>
            <p:ph type="subTitle" idx="1"/>
          </p:nvPr>
        </p:nvSpPr>
        <p:spPr>
          <a:xfrm>
            <a:off x="1270000" y="628154"/>
            <a:ext cx="10464800" cy="8150805"/>
          </a:xfrm>
          <a:prstGeom prst="rect">
            <a:avLst/>
          </a:prstGeom>
        </p:spPr>
        <p:txBody>
          <a:bodyPr/>
          <a:lstStyle/>
          <a:p>
            <a:pPr>
              <a:defRPr sz="3100" b="1"/>
            </a:pPr>
            <a:r>
              <a:t>Real Time Monitoring of Co2 Emissions in Vehicles Using Cognitive IOT</a:t>
            </a:r>
          </a:p>
          <a:p>
            <a:pPr>
              <a:defRPr sz="3100" b="1"/>
            </a:pPr>
            <a:endParaRPr/>
          </a:p>
          <a:p>
            <a:pPr marL="430608" indent="-430608" algn="l">
              <a:buSzPct val="145000"/>
              <a:buChar char="•"/>
              <a:defRPr sz="3100" b="1"/>
            </a:pPr>
            <a:endParaRPr/>
          </a:p>
          <a:p>
            <a:pPr marL="402828" indent="-402828" algn="l">
              <a:buSzPct val="145000"/>
              <a:buChar char="•"/>
              <a:defRPr sz="2900" i="1"/>
            </a:pPr>
            <a:r>
              <a:t>Aims to reduce the green house effect by real time monitoring and controlling of CO2 emission caused due to vehicles and industries using cognitive IOT.</a:t>
            </a:r>
          </a:p>
          <a:p>
            <a:pPr marL="402827" indent="-402827" algn="l">
              <a:buSzPct val="145000"/>
              <a:buChar char="•"/>
              <a:defRPr sz="3100" b="1"/>
            </a:pPr>
            <a:endParaRPr/>
          </a:p>
          <a:p>
            <a:pPr>
              <a:defRPr sz="3100" b="1"/>
            </a:pPr>
            <a:r>
              <a:t>Online Analysis And Fault Finding Systems For Distribution Transformers Using IOT:</a:t>
            </a:r>
          </a:p>
          <a:p>
            <a:pPr marL="430608" indent="-430608" algn="l">
              <a:buSzPct val="145000"/>
              <a:buChar char="•"/>
              <a:defRPr sz="3100" b="1"/>
            </a:pPr>
            <a:endParaRPr/>
          </a:p>
          <a:p>
            <a:pPr marL="430608" indent="-430608" algn="l">
              <a:buSzPct val="145000"/>
              <a:buChar char="•"/>
              <a:defRPr sz="2900" i="1"/>
            </a:pPr>
            <a:r>
              <a:t>Is about design and implementation of embedded system to monitor and record by parameters of a distribution transformer like load currents, oil quality and temperature.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ot based Data Logger System for Weather monitoring WSN:…"/>
          <p:cNvSpPr txBox="1">
            <a:spLocks noGrp="1"/>
          </p:cNvSpPr>
          <p:nvPr>
            <p:ph type="subTitle" idx="1"/>
          </p:nvPr>
        </p:nvSpPr>
        <p:spPr>
          <a:xfrm>
            <a:off x="1270000" y="1073611"/>
            <a:ext cx="10464800" cy="7886363"/>
          </a:xfrm>
          <a:prstGeom prst="rect">
            <a:avLst/>
          </a:prstGeom>
        </p:spPr>
        <p:txBody>
          <a:bodyPr/>
          <a:lstStyle/>
          <a:p>
            <a:pPr>
              <a:defRPr sz="3100" b="1"/>
            </a:pPr>
            <a:r>
              <a:t>Iot based Data Logger System for Weather monitoring WSN:</a:t>
            </a:r>
          </a:p>
          <a:p>
            <a:pPr marL="430608" indent="-430608">
              <a:buSzPct val="145000"/>
              <a:buChar char="•"/>
              <a:defRPr sz="2900" i="1"/>
            </a:pPr>
            <a:endParaRPr/>
          </a:p>
          <a:p>
            <a:pPr marL="430608" indent="-430608" algn="l">
              <a:buSzPct val="145000"/>
              <a:buChar char="•"/>
              <a:defRPr sz="2900" i="1"/>
            </a:pPr>
            <a:r>
              <a:t>Deals with monitoring and controlling the environmental conditions like temperature and CO2 level with sensors and sends the information to the web page.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1</cp:revision>
  <dcterms:modified xsi:type="dcterms:W3CDTF">2022-10-27T08:36:11Z</dcterms:modified>
</cp:coreProperties>
</file>